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340" r:id="rId2"/>
    <p:sldId id="329" r:id="rId3"/>
    <p:sldId id="333" r:id="rId4"/>
    <p:sldId id="330" r:id="rId5"/>
    <p:sldId id="317" r:id="rId6"/>
    <p:sldId id="334" r:id="rId7"/>
    <p:sldId id="335" r:id="rId8"/>
    <p:sldId id="337" r:id="rId9"/>
    <p:sldId id="341" r:id="rId10"/>
    <p:sldId id="336" r:id="rId11"/>
  </p:sldIdLst>
  <p:sldSz cx="12192000" cy="6858000"/>
  <p:notesSz cx="456565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CM" initials="B" lastIdx="1" clrIdx="0">
    <p:extLst>
      <p:ext uri="{19B8F6BF-5375-455C-9EA6-DF929625EA0E}">
        <p15:presenceInfo xmlns:p15="http://schemas.microsoft.com/office/powerpoint/2012/main" userId="BC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DAEC"/>
    <a:srgbClr val="F0F0F0"/>
    <a:srgbClr val="1488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202B0CA-FC54-4496-8BCA-5EF66A818D2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9" autoAdjust="0"/>
    <p:restoredTop sz="72557" autoAdjust="0"/>
  </p:normalViewPr>
  <p:slideViewPr>
    <p:cSldViewPr snapToGrid="0">
      <p:cViewPr varScale="1">
        <p:scale>
          <a:sx n="43" d="100"/>
          <a:sy n="43" d="100"/>
        </p:scale>
        <p:origin x="1528"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1978448" cy="341064"/>
          </a:xfrm>
          <a:prstGeom prst="rect">
            <a:avLst/>
          </a:prstGeom>
        </p:spPr>
        <p:txBody>
          <a:bodyPr vert="horz" lIns="62124" tIns="31062" rIns="62124" bIns="31062" rtlCol="0"/>
          <a:lstStyle>
            <a:lvl1pPr algn="l">
              <a:defRPr sz="800"/>
            </a:lvl1pPr>
          </a:lstStyle>
          <a:p>
            <a:endParaRPr lang="de-DE" dirty="0"/>
          </a:p>
        </p:txBody>
      </p:sp>
      <p:sp>
        <p:nvSpPr>
          <p:cNvPr id="3" name="Datumsplatzhalter 2"/>
          <p:cNvSpPr>
            <a:spLocks noGrp="1"/>
          </p:cNvSpPr>
          <p:nvPr>
            <p:ph type="dt" idx="1"/>
          </p:nvPr>
        </p:nvSpPr>
        <p:spPr>
          <a:xfrm>
            <a:off x="2586146" y="0"/>
            <a:ext cx="1978448" cy="341064"/>
          </a:xfrm>
          <a:prstGeom prst="rect">
            <a:avLst/>
          </a:prstGeom>
        </p:spPr>
        <p:txBody>
          <a:bodyPr vert="horz" lIns="62124" tIns="31062" rIns="62124" bIns="31062" rtlCol="0"/>
          <a:lstStyle>
            <a:lvl1pPr algn="r">
              <a:defRPr sz="800"/>
            </a:lvl1pPr>
          </a:lstStyle>
          <a:p>
            <a:fld id="{9837D0B4-B17B-4A9A-9EC0-5225CC330AF0}" type="datetimeFigureOut">
              <a:rPr lang="de-DE" smtClean="0"/>
              <a:t>07.02.2022</a:t>
            </a:fld>
            <a:endParaRPr lang="de-DE" dirty="0"/>
          </a:p>
        </p:txBody>
      </p:sp>
      <p:sp>
        <p:nvSpPr>
          <p:cNvPr id="4" name="Folienbildplatzhalter 3"/>
          <p:cNvSpPr>
            <a:spLocks noGrp="1" noRot="1" noChangeAspect="1"/>
          </p:cNvSpPr>
          <p:nvPr>
            <p:ph type="sldImg" idx="2"/>
          </p:nvPr>
        </p:nvSpPr>
        <p:spPr>
          <a:xfrm>
            <a:off x="246063" y="850900"/>
            <a:ext cx="4073525" cy="2292350"/>
          </a:xfrm>
          <a:prstGeom prst="rect">
            <a:avLst/>
          </a:prstGeom>
          <a:noFill/>
          <a:ln w="12700">
            <a:solidFill>
              <a:prstClr val="black"/>
            </a:solidFill>
          </a:ln>
        </p:spPr>
        <p:txBody>
          <a:bodyPr vert="horz" lIns="62124" tIns="31062" rIns="62124" bIns="31062" rtlCol="0" anchor="ctr"/>
          <a:lstStyle/>
          <a:p>
            <a:endParaRPr lang="de-DE" dirty="0"/>
          </a:p>
        </p:txBody>
      </p:sp>
      <p:sp>
        <p:nvSpPr>
          <p:cNvPr id="5" name="Notizenplatzhalter 4"/>
          <p:cNvSpPr>
            <a:spLocks noGrp="1"/>
          </p:cNvSpPr>
          <p:nvPr>
            <p:ph type="body" sz="quarter" idx="3"/>
          </p:nvPr>
        </p:nvSpPr>
        <p:spPr>
          <a:xfrm>
            <a:off x="456565" y="3271381"/>
            <a:ext cx="3652520" cy="2676585"/>
          </a:xfrm>
          <a:prstGeom prst="rect">
            <a:avLst/>
          </a:prstGeom>
        </p:spPr>
        <p:txBody>
          <a:bodyPr vert="horz" lIns="62124" tIns="31062" rIns="62124" bIns="31062"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456612"/>
            <a:ext cx="1978448" cy="341064"/>
          </a:xfrm>
          <a:prstGeom prst="rect">
            <a:avLst/>
          </a:prstGeom>
        </p:spPr>
        <p:txBody>
          <a:bodyPr vert="horz" lIns="62124" tIns="31062" rIns="62124" bIns="31062" rtlCol="0" anchor="b"/>
          <a:lstStyle>
            <a:lvl1pPr algn="l">
              <a:defRPr sz="800"/>
            </a:lvl1pPr>
          </a:lstStyle>
          <a:p>
            <a:endParaRPr lang="de-DE" dirty="0"/>
          </a:p>
        </p:txBody>
      </p:sp>
      <p:sp>
        <p:nvSpPr>
          <p:cNvPr id="7" name="Foliennummernplatzhalter 6"/>
          <p:cNvSpPr>
            <a:spLocks noGrp="1"/>
          </p:cNvSpPr>
          <p:nvPr>
            <p:ph type="sldNum" sz="quarter" idx="5"/>
          </p:nvPr>
        </p:nvSpPr>
        <p:spPr>
          <a:xfrm>
            <a:off x="2586146" y="6456612"/>
            <a:ext cx="1978448" cy="341064"/>
          </a:xfrm>
          <a:prstGeom prst="rect">
            <a:avLst/>
          </a:prstGeom>
        </p:spPr>
        <p:txBody>
          <a:bodyPr vert="horz" lIns="62124" tIns="31062" rIns="62124" bIns="31062" rtlCol="0" anchor="b"/>
          <a:lstStyle>
            <a:lvl1pPr algn="r">
              <a:defRPr sz="800"/>
            </a:lvl1pPr>
          </a:lstStyle>
          <a:p>
            <a:fld id="{BBE59E36-F765-408A-8392-304CC17F77AA}" type="slidenum">
              <a:rPr lang="de-DE" smtClean="0"/>
              <a:t>‹Nr.›</a:t>
            </a:fld>
            <a:endParaRPr lang="de-DE" dirty="0"/>
          </a:p>
        </p:txBody>
      </p:sp>
    </p:spTree>
    <p:extLst>
      <p:ext uri="{BB962C8B-B14F-4D97-AF65-F5344CB8AC3E}">
        <p14:creationId xmlns:p14="http://schemas.microsoft.com/office/powerpoint/2010/main" val="409761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E59E36-F765-408A-8392-304CC17F77AA}" type="slidenum">
              <a:rPr lang="de-DE" smtClean="0"/>
              <a:t>1</a:t>
            </a:fld>
            <a:endParaRPr lang="de-DE" dirty="0"/>
          </a:p>
        </p:txBody>
      </p:sp>
    </p:spTree>
    <p:extLst>
      <p:ext uri="{BB962C8B-B14F-4D97-AF65-F5344CB8AC3E}">
        <p14:creationId xmlns:p14="http://schemas.microsoft.com/office/powerpoint/2010/main" val="137040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Dear project members,</a:t>
            </a:r>
          </a:p>
          <a:p>
            <a:r>
              <a:rPr lang="en-GB" dirty="0"/>
              <a:t>Please add your logo, project name and three keywords which give an idea of the core-topics of your project (e.g. #microgrid #demo #flexibility).</a:t>
            </a:r>
          </a:p>
          <a:p>
            <a:r>
              <a:rPr lang="en-GB" dirty="0"/>
              <a:t>The key words may overlap with the topics mentioned in the project database:</a:t>
            </a:r>
          </a:p>
          <a:p>
            <a:r>
              <a:rPr lang="en-GB" dirty="0"/>
              <a:t>-&gt; passport: keywords</a:t>
            </a:r>
          </a:p>
          <a:p>
            <a:r>
              <a:rPr lang="en-GB" dirty="0"/>
              <a:t>-&gt; </a:t>
            </a:r>
            <a:r>
              <a:rPr lang="en-US" dirty="0"/>
              <a:t>basic info: Application and solution areas</a:t>
            </a:r>
          </a:p>
          <a:p>
            <a:r>
              <a:rPr lang="en-US" dirty="0"/>
              <a:t>-&gt; objectives and results: deployed (key/innovative) technologies</a:t>
            </a:r>
            <a:endParaRPr lang="en-GB" dirty="0"/>
          </a:p>
        </p:txBody>
      </p:sp>
      <p:sp>
        <p:nvSpPr>
          <p:cNvPr id="4" name="Foliennummernplatzhalter 3"/>
          <p:cNvSpPr>
            <a:spLocks noGrp="1"/>
          </p:cNvSpPr>
          <p:nvPr>
            <p:ph type="sldNum" sz="quarter" idx="10"/>
          </p:nvPr>
        </p:nvSpPr>
        <p:spPr/>
        <p:txBody>
          <a:bodyPr/>
          <a:lstStyle/>
          <a:p>
            <a:fld id="{BBE59E36-F765-408A-8392-304CC17F77AA}" type="slidenum">
              <a:rPr lang="de-DE" smtClean="0"/>
              <a:t>2</a:t>
            </a:fld>
            <a:endParaRPr lang="de-DE" dirty="0"/>
          </a:p>
        </p:txBody>
      </p:sp>
    </p:spTree>
    <p:extLst>
      <p:ext uri="{BB962C8B-B14F-4D97-AF65-F5344CB8AC3E}">
        <p14:creationId xmlns:p14="http://schemas.microsoft.com/office/powerpoint/2010/main" val="88263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a:solidFill>
                  <a:schemeClr val="bg1">
                    <a:lumMod val="10000"/>
                  </a:schemeClr>
                </a:solidFill>
              </a:rPr>
              <a:t>Imagine you had the chance to share a LinkedIn post about your project to everybody around the globe.</a:t>
            </a:r>
          </a:p>
          <a:p>
            <a:r>
              <a:rPr lang="en-GB" dirty="0"/>
              <a:t>Which key summary of your project and success story / problem which has been solved (how?) / or relevant finding would you share?</a:t>
            </a:r>
            <a:endParaRPr lang="en-US" dirty="0"/>
          </a:p>
          <a:p>
            <a:r>
              <a:rPr lang="en-US" dirty="0"/>
              <a:t>Please add your project name in the headline, design a text for a short LinkedIn post and an appealing image reinforcing the message. Your Post may include links, hashtags (#...) and/or </a:t>
            </a:r>
            <a:r>
              <a:rPr lang="en-US" dirty="0" err="1"/>
              <a:t>referals</a:t>
            </a:r>
            <a:r>
              <a:rPr lang="en-US" dirty="0"/>
              <a:t> (@...).</a:t>
            </a:r>
          </a:p>
          <a:p>
            <a:r>
              <a:rPr lang="en-US" dirty="0"/>
              <a:t>The link to an exemplary post is provided on the first page of this template.</a:t>
            </a:r>
          </a:p>
        </p:txBody>
      </p:sp>
      <p:sp>
        <p:nvSpPr>
          <p:cNvPr id="4" name="Slide Number Placeholder 3"/>
          <p:cNvSpPr>
            <a:spLocks noGrp="1"/>
          </p:cNvSpPr>
          <p:nvPr>
            <p:ph type="sldNum" sz="quarter" idx="5"/>
          </p:nvPr>
        </p:nvSpPr>
        <p:spPr/>
        <p:txBody>
          <a:bodyPr/>
          <a:lstStyle/>
          <a:p>
            <a:fld id="{BBE59E36-F765-408A-8392-304CC17F77AA}" type="slidenum">
              <a:rPr lang="de-DE" smtClean="0"/>
              <a:t>3</a:t>
            </a:fld>
            <a:endParaRPr lang="de-DE" dirty="0"/>
          </a:p>
        </p:txBody>
      </p:sp>
    </p:spTree>
    <p:extLst>
      <p:ext uri="{BB962C8B-B14F-4D97-AF65-F5344CB8AC3E}">
        <p14:creationId xmlns:p14="http://schemas.microsoft.com/office/powerpoint/2010/main" val="3624600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specify the scientific results you are expecting from your project for each layer. As a reference, you may review the results section on the playing </a:t>
            </a:r>
            <a:r>
              <a:rPr lang="en-US" b="0" dirty="0"/>
              <a:t>cards </a:t>
            </a:r>
            <a:r>
              <a:rPr lang="en-US" dirty="0"/>
              <a:t>provided together with this template. These cards are </a:t>
            </a:r>
            <a:r>
              <a:rPr lang="en-US" b="0" dirty="0"/>
              <a:t>used for disseminating concluded and soon concluding) ERA-Net SES projects</a:t>
            </a:r>
            <a:r>
              <a:rPr lang="en-US" dirty="0"/>
              <a:t>.</a:t>
            </a:r>
          </a:p>
          <a:p>
            <a:endParaRPr lang="en-US" dirty="0"/>
          </a:p>
          <a:p>
            <a:r>
              <a:rPr lang="en-US" dirty="0"/>
              <a:t>This information should also be reflected in the following sections on your project database entry:</a:t>
            </a:r>
          </a:p>
          <a:p>
            <a:r>
              <a:rPr lang="en-US" dirty="0"/>
              <a:t>Knowledge elements</a:t>
            </a:r>
          </a:p>
          <a:p>
            <a:r>
              <a:rPr lang="en-US" dirty="0"/>
              <a:t> -&gt; Technology: ready to use tools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-&gt; Marketplace: Findings related to business scenarios and market development</a:t>
            </a:r>
          </a:p>
          <a:p>
            <a:r>
              <a:rPr lang="en-US" dirty="0"/>
              <a:t>-&gt; Adoption: findings related to consumer involvement</a:t>
            </a:r>
          </a:p>
          <a:p>
            <a:r>
              <a:rPr lang="en-US" dirty="0"/>
              <a:t>-&gt; Adoption: findings related to societal acceptance</a:t>
            </a:r>
          </a:p>
        </p:txBody>
      </p:sp>
      <p:sp>
        <p:nvSpPr>
          <p:cNvPr id="4" name="Slide Number Placeholder 3"/>
          <p:cNvSpPr>
            <a:spLocks noGrp="1"/>
          </p:cNvSpPr>
          <p:nvPr>
            <p:ph type="sldNum" sz="quarter" idx="5"/>
          </p:nvPr>
        </p:nvSpPr>
        <p:spPr/>
        <p:txBody>
          <a:bodyPr/>
          <a:lstStyle/>
          <a:p>
            <a:fld id="{BBE59E36-F765-408A-8392-304CC17F77AA}" type="slidenum">
              <a:rPr lang="de-DE" smtClean="0"/>
              <a:t>4</a:t>
            </a:fld>
            <a:endParaRPr lang="de-DE" dirty="0"/>
          </a:p>
        </p:txBody>
      </p:sp>
    </p:spTree>
    <p:extLst>
      <p:ext uri="{BB962C8B-B14F-4D97-AF65-F5344CB8AC3E}">
        <p14:creationId xmlns:p14="http://schemas.microsoft.com/office/powerpoint/2010/main" val="292510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chemeClr val="bg1">
                    <a:lumMod val="10000"/>
                  </a:schemeClr>
                </a:solidFill>
              </a:rPr>
              <a:t>Please </a:t>
            </a:r>
            <a:r>
              <a:rPr lang="de-DE" b="1" dirty="0" err="1">
                <a:solidFill>
                  <a:schemeClr val="bg1">
                    <a:lumMod val="10000"/>
                  </a:schemeClr>
                </a:solidFill>
              </a:rPr>
              <a:t>choose</a:t>
            </a:r>
            <a:r>
              <a:rPr lang="de-DE" b="1" dirty="0">
                <a:solidFill>
                  <a:schemeClr val="bg1">
                    <a:lumMod val="10000"/>
                  </a:schemeClr>
                </a:solidFill>
              </a:rPr>
              <a:t> the 3 </a:t>
            </a:r>
            <a:r>
              <a:rPr lang="de-DE" b="1" dirty="0" err="1">
                <a:solidFill>
                  <a:schemeClr val="bg1">
                    <a:lumMod val="10000"/>
                  </a:schemeClr>
                </a:solidFill>
              </a:rPr>
              <a:t>most</a:t>
            </a:r>
            <a:r>
              <a:rPr lang="de-DE" b="1" dirty="0">
                <a:solidFill>
                  <a:schemeClr val="bg1">
                    <a:lumMod val="10000"/>
                  </a:schemeClr>
                </a:solidFill>
              </a:rPr>
              <a:t> </a:t>
            </a:r>
            <a:r>
              <a:rPr lang="de-DE" b="1" dirty="0" err="1">
                <a:solidFill>
                  <a:schemeClr val="bg1">
                    <a:lumMod val="10000"/>
                  </a:schemeClr>
                </a:solidFill>
              </a:rPr>
              <a:t>outstanding</a:t>
            </a:r>
            <a:r>
              <a:rPr lang="de-DE" b="1" dirty="0">
                <a:solidFill>
                  <a:schemeClr val="bg1">
                    <a:lumMod val="10000"/>
                  </a:schemeClr>
                </a:solidFill>
              </a:rPr>
              <a:t> of the </a:t>
            </a:r>
            <a:r>
              <a:rPr lang="de-DE" b="1" dirty="0" err="1">
                <a:solidFill>
                  <a:schemeClr val="bg1">
                    <a:lumMod val="10000"/>
                  </a:schemeClr>
                </a:solidFill>
              </a:rPr>
              <a:t>results</a:t>
            </a:r>
            <a:r>
              <a:rPr lang="de-DE" b="1" dirty="0">
                <a:solidFill>
                  <a:schemeClr val="bg1">
                    <a:lumMod val="10000"/>
                  </a:schemeClr>
                </a:solidFill>
              </a:rPr>
              <a:t> and </a:t>
            </a:r>
            <a:r>
              <a:rPr lang="de-DE" b="1" dirty="0" err="1">
                <a:solidFill>
                  <a:schemeClr val="bg1">
                    <a:lumMod val="10000"/>
                  </a:schemeClr>
                </a:solidFill>
              </a:rPr>
              <a:t>add</a:t>
            </a:r>
            <a:r>
              <a:rPr lang="de-DE" b="1" dirty="0">
                <a:solidFill>
                  <a:schemeClr val="bg1">
                    <a:lumMod val="10000"/>
                  </a:schemeClr>
                </a:solidFill>
              </a:rPr>
              <a:t> the </a:t>
            </a:r>
            <a:r>
              <a:rPr lang="de-DE" b="1" dirty="0" err="1">
                <a:solidFill>
                  <a:schemeClr val="bg1">
                    <a:lumMod val="10000"/>
                  </a:schemeClr>
                </a:solidFill>
              </a:rPr>
              <a:t>solicited</a:t>
            </a:r>
            <a:r>
              <a:rPr lang="de-DE" b="1" dirty="0">
                <a:solidFill>
                  <a:schemeClr val="bg1">
                    <a:lumMod val="10000"/>
                  </a:schemeClr>
                </a:solidFill>
              </a:rPr>
              <a:t> information, </a:t>
            </a:r>
            <a:r>
              <a:rPr lang="de-DE" b="1" dirty="0" err="1">
                <a:solidFill>
                  <a:schemeClr val="bg1">
                    <a:lumMod val="10000"/>
                  </a:schemeClr>
                </a:solidFill>
              </a:rPr>
              <a:t>one</a:t>
            </a:r>
            <a:r>
              <a:rPr lang="de-DE" b="1" dirty="0">
                <a:solidFill>
                  <a:schemeClr val="bg1">
                    <a:lumMod val="10000"/>
                  </a:schemeClr>
                </a:solidFill>
              </a:rPr>
              <a:t> </a:t>
            </a:r>
            <a:r>
              <a:rPr lang="de-DE" b="1" dirty="0" err="1">
                <a:solidFill>
                  <a:schemeClr val="bg1">
                    <a:lumMod val="10000"/>
                  </a:schemeClr>
                </a:solidFill>
              </a:rPr>
              <a:t>by</a:t>
            </a:r>
            <a:r>
              <a:rPr lang="de-DE" b="1" dirty="0">
                <a:solidFill>
                  <a:schemeClr val="bg1">
                    <a:lumMod val="10000"/>
                  </a:schemeClr>
                </a:solidFill>
              </a:rPr>
              <a:t> </a:t>
            </a:r>
            <a:r>
              <a:rPr lang="de-DE" b="1" dirty="0" err="1">
                <a:solidFill>
                  <a:schemeClr val="bg1">
                    <a:lumMod val="10000"/>
                  </a:schemeClr>
                </a:solidFill>
              </a:rPr>
              <a:t>one</a:t>
            </a:r>
            <a:r>
              <a:rPr lang="de-DE" b="1" dirty="0">
                <a:solidFill>
                  <a:schemeClr val="bg1">
                    <a:lumMod val="10000"/>
                  </a:schemeClr>
                </a:solidFill>
              </a:rPr>
              <a:t>, on the </a:t>
            </a:r>
            <a:r>
              <a:rPr lang="de-DE" b="1" dirty="0" err="1">
                <a:solidFill>
                  <a:schemeClr val="bg1">
                    <a:lumMod val="10000"/>
                  </a:schemeClr>
                </a:solidFill>
              </a:rPr>
              <a:t>following</a:t>
            </a:r>
            <a:r>
              <a:rPr lang="de-DE" b="1" dirty="0">
                <a:solidFill>
                  <a:schemeClr val="bg1">
                    <a:lumMod val="10000"/>
                  </a:schemeClr>
                </a:solidFill>
              </a:rPr>
              <a:t> 3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bg1">
                    <a:lumMod val="10000"/>
                  </a:schemeClr>
                </a:solidFill>
              </a:rPr>
              <a:t>The </a:t>
            </a:r>
            <a:r>
              <a:rPr lang="de-DE" b="0" dirty="0" err="1">
                <a:solidFill>
                  <a:schemeClr val="bg1">
                    <a:lumMod val="10000"/>
                  </a:schemeClr>
                </a:solidFill>
              </a:rPr>
              <a:t>results</a:t>
            </a:r>
            <a:r>
              <a:rPr lang="de-DE" b="0" dirty="0">
                <a:solidFill>
                  <a:schemeClr val="bg1">
                    <a:lumMod val="10000"/>
                  </a:schemeClr>
                </a:solidFill>
              </a:rPr>
              <a:t> </a:t>
            </a:r>
            <a:r>
              <a:rPr lang="de-DE" b="0" dirty="0" err="1">
                <a:solidFill>
                  <a:schemeClr val="bg1">
                    <a:lumMod val="10000"/>
                  </a:schemeClr>
                </a:solidFill>
              </a:rPr>
              <a:t>should</a:t>
            </a:r>
            <a:r>
              <a:rPr lang="de-DE" b="0" dirty="0">
                <a:solidFill>
                  <a:schemeClr val="bg1">
                    <a:lumMod val="10000"/>
                  </a:schemeClr>
                </a:solidFill>
              </a:rPr>
              <a:t> </a:t>
            </a:r>
            <a:r>
              <a:rPr lang="de-DE" b="0" dirty="0" err="1">
                <a:solidFill>
                  <a:schemeClr val="bg1">
                    <a:lumMod val="10000"/>
                  </a:schemeClr>
                </a:solidFill>
              </a:rPr>
              <a:t>be</a:t>
            </a:r>
            <a:r>
              <a:rPr lang="de-DE" b="0" dirty="0">
                <a:solidFill>
                  <a:schemeClr val="bg1">
                    <a:lumMod val="10000"/>
                  </a:schemeClr>
                </a:solidFill>
              </a:rPr>
              <a:t> relevant </a:t>
            </a:r>
            <a:r>
              <a:rPr lang="de-DE" b="0" dirty="0" err="1">
                <a:solidFill>
                  <a:schemeClr val="bg1">
                    <a:lumMod val="10000"/>
                  </a:schemeClr>
                </a:solidFill>
              </a:rPr>
              <a:t>for</a:t>
            </a:r>
            <a:r>
              <a:rPr lang="de-DE" b="0" dirty="0">
                <a:solidFill>
                  <a:schemeClr val="bg1">
                    <a:lumMod val="10000"/>
                  </a:schemeClr>
                </a:solidFill>
              </a:rPr>
              <a:t> a </a:t>
            </a:r>
            <a:r>
              <a:rPr lang="de-DE" b="0" dirty="0" err="1">
                <a:solidFill>
                  <a:schemeClr val="bg1">
                    <a:lumMod val="10000"/>
                  </a:schemeClr>
                </a:solidFill>
              </a:rPr>
              <a:t>broad</a:t>
            </a:r>
            <a:r>
              <a:rPr lang="de-DE" b="0" dirty="0">
                <a:solidFill>
                  <a:schemeClr val="bg1">
                    <a:lumMod val="10000"/>
                  </a:schemeClr>
                </a:solidFill>
              </a:rPr>
              <a:t> </a:t>
            </a:r>
            <a:r>
              <a:rPr lang="de-DE" b="0" dirty="0" err="1">
                <a:solidFill>
                  <a:schemeClr val="bg1">
                    <a:lumMod val="10000"/>
                  </a:schemeClr>
                </a:solidFill>
              </a:rPr>
              <a:t>range</a:t>
            </a:r>
            <a:r>
              <a:rPr lang="de-DE" b="0" dirty="0">
                <a:solidFill>
                  <a:schemeClr val="bg1">
                    <a:lumMod val="10000"/>
                  </a:schemeClr>
                </a:solidFill>
              </a:rPr>
              <a:t> </a:t>
            </a:r>
            <a:r>
              <a:rPr lang="de-DE" b="0" dirty="0" err="1">
                <a:solidFill>
                  <a:schemeClr val="bg1">
                    <a:lumMod val="10000"/>
                  </a:schemeClr>
                </a:solidFill>
              </a:rPr>
              <a:t>of</a:t>
            </a:r>
            <a:r>
              <a:rPr lang="de-DE" b="0" dirty="0">
                <a:solidFill>
                  <a:schemeClr val="bg1">
                    <a:lumMod val="10000"/>
                  </a:schemeClr>
                </a:solidFill>
              </a:rPr>
              <a:t> </a:t>
            </a:r>
            <a:r>
              <a:rPr lang="de-DE" b="0" dirty="0" err="1">
                <a:solidFill>
                  <a:schemeClr val="bg1">
                    <a:lumMod val="10000"/>
                  </a:schemeClr>
                </a:solidFill>
              </a:rPr>
              <a:t>stakeholders</a:t>
            </a:r>
            <a:r>
              <a:rPr lang="de-DE" b="0" dirty="0">
                <a:solidFill>
                  <a:schemeClr val="bg1">
                    <a:lumMod val="10000"/>
                  </a:schemeClr>
                </a:solidFill>
              </a:rPr>
              <a:t> and </a:t>
            </a:r>
            <a:r>
              <a:rPr lang="de-DE" b="0" dirty="0" err="1">
                <a:solidFill>
                  <a:schemeClr val="bg1">
                    <a:lumMod val="10000"/>
                  </a:schemeClr>
                </a:solidFill>
              </a:rPr>
              <a:t>present</a:t>
            </a:r>
            <a:r>
              <a:rPr lang="de-DE" b="0" dirty="0">
                <a:solidFill>
                  <a:schemeClr val="bg1">
                    <a:lumMod val="10000"/>
                  </a:schemeClr>
                </a:solidFill>
              </a:rPr>
              <a:t> </a:t>
            </a:r>
            <a:r>
              <a:rPr lang="de-DE" b="0" dirty="0" err="1">
                <a:solidFill>
                  <a:schemeClr val="bg1">
                    <a:lumMod val="10000"/>
                  </a:schemeClr>
                </a:solidFill>
              </a:rPr>
              <a:t>to</a:t>
            </a:r>
            <a:r>
              <a:rPr lang="de-DE" b="0" dirty="0">
                <a:solidFill>
                  <a:schemeClr val="bg1">
                    <a:lumMod val="10000"/>
                  </a:schemeClr>
                </a:solidFill>
              </a:rPr>
              <a:t> potential </a:t>
            </a:r>
            <a:r>
              <a:rPr lang="de-DE" b="0" dirty="0" err="1">
                <a:solidFill>
                  <a:schemeClr val="bg1">
                    <a:lumMod val="10000"/>
                  </a:schemeClr>
                </a:solidFill>
              </a:rPr>
              <a:t>partners</a:t>
            </a:r>
            <a:r>
              <a:rPr lang="de-DE" b="0" dirty="0">
                <a:solidFill>
                  <a:schemeClr val="bg1">
                    <a:lumMod val="10000"/>
                  </a:schemeClr>
                </a:solidFill>
              </a:rPr>
              <a:t> </a:t>
            </a:r>
            <a:r>
              <a:rPr lang="de-DE" b="0" dirty="0" err="1">
                <a:solidFill>
                  <a:schemeClr val="bg1">
                    <a:lumMod val="10000"/>
                  </a:schemeClr>
                </a:solidFill>
              </a:rPr>
              <a:t>for</a:t>
            </a:r>
            <a:r>
              <a:rPr lang="de-DE" b="0" dirty="0">
                <a:solidFill>
                  <a:schemeClr val="bg1">
                    <a:lumMod val="10000"/>
                  </a:schemeClr>
                </a:solidFill>
              </a:rPr>
              <a:t> </a:t>
            </a:r>
            <a:r>
              <a:rPr lang="de-DE" b="0" dirty="0" err="1">
                <a:solidFill>
                  <a:schemeClr val="bg1">
                    <a:lumMod val="10000"/>
                  </a:schemeClr>
                </a:solidFill>
              </a:rPr>
              <a:t>exploitation</a:t>
            </a:r>
            <a:r>
              <a:rPr lang="de-DE" b="0" dirty="0">
                <a:solidFill>
                  <a:schemeClr val="bg1">
                    <a:lumMod val="10000"/>
                  </a:schemeClr>
                </a:solidFill>
              </a:rPr>
              <a:t> (in </a:t>
            </a:r>
            <a:r>
              <a:rPr lang="de-DE" b="0" dirty="0" err="1">
                <a:solidFill>
                  <a:schemeClr val="bg1">
                    <a:lumMod val="10000"/>
                  </a:schemeClr>
                </a:solidFill>
              </a:rPr>
              <a:t>research</a:t>
            </a:r>
            <a:r>
              <a:rPr lang="de-DE" b="0" dirty="0">
                <a:solidFill>
                  <a:schemeClr val="bg1">
                    <a:lumMod val="10000"/>
                  </a:schemeClr>
                </a:solidFill>
              </a:rPr>
              <a:t> and/</a:t>
            </a:r>
            <a:r>
              <a:rPr lang="de-DE" b="0" dirty="0" err="1">
                <a:solidFill>
                  <a:schemeClr val="bg1">
                    <a:lumMod val="10000"/>
                  </a:schemeClr>
                </a:solidFill>
              </a:rPr>
              <a:t>or</a:t>
            </a:r>
            <a:r>
              <a:rPr lang="de-DE" b="0" dirty="0">
                <a:solidFill>
                  <a:schemeClr val="bg1">
                    <a:lumMod val="10000"/>
                  </a:schemeClr>
                </a:solidFill>
              </a:rPr>
              <a:t> </a:t>
            </a:r>
            <a:r>
              <a:rPr lang="de-DE" b="0" dirty="0" err="1">
                <a:solidFill>
                  <a:schemeClr val="bg1">
                    <a:lumMod val="10000"/>
                  </a:schemeClr>
                </a:solidFill>
              </a:rPr>
              <a:t>business</a:t>
            </a:r>
            <a:r>
              <a:rPr lang="de-DE" b="0" dirty="0">
                <a:solidFill>
                  <a:schemeClr val="bg1">
                    <a:lumMod val="10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err="1">
                <a:solidFill>
                  <a:schemeClr val="bg1">
                    <a:lumMod val="10000"/>
                  </a:schemeClr>
                </a:solidFill>
              </a:rPr>
              <a:t>Please</a:t>
            </a:r>
            <a:r>
              <a:rPr lang="de-DE" b="1" dirty="0">
                <a:solidFill>
                  <a:schemeClr val="bg1">
                    <a:lumMod val="10000"/>
                  </a:schemeClr>
                </a:solidFill>
              </a:rPr>
              <a:t> </a:t>
            </a:r>
            <a:r>
              <a:rPr lang="de-DE" b="1" dirty="0" err="1">
                <a:solidFill>
                  <a:schemeClr val="bg1">
                    <a:lumMod val="10000"/>
                  </a:schemeClr>
                </a:solidFill>
              </a:rPr>
              <a:t>describe</a:t>
            </a:r>
            <a:r>
              <a:rPr lang="de-DE" b="1" dirty="0">
                <a:solidFill>
                  <a:schemeClr val="bg1">
                    <a:lumMod val="10000"/>
                  </a:schemeClr>
                </a:solidFill>
              </a:rPr>
              <a:t> </a:t>
            </a:r>
            <a:r>
              <a:rPr lang="de-DE" b="1" dirty="0" err="1">
                <a:solidFill>
                  <a:schemeClr val="bg1">
                    <a:lumMod val="10000"/>
                  </a:schemeClr>
                </a:solidFill>
              </a:rPr>
              <a:t>the</a:t>
            </a:r>
            <a:r>
              <a:rPr lang="de-DE" b="1" dirty="0">
                <a:solidFill>
                  <a:schemeClr val="bg1">
                    <a:lumMod val="10000"/>
                  </a:schemeClr>
                </a:solidFill>
              </a:rPr>
              <a:t> </a:t>
            </a:r>
            <a:r>
              <a:rPr lang="de-DE" b="1" dirty="0" err="1">
                <a:solidFill>
                  <a:schemeClr val="bg1">
                    <a:lumMod val="10000"/>
                  </a:schemeClr>
                </a:solidFill>
              </a:rPr>
              <a:t>first</a:t>
            </a:r>
            <a:r>
              <a:rPr lang="de-DE" b="1" dirty="0">
                <a:solidFill>
                  <a:schemeClr val="bg1">
                    <a:lumMod val="10000"/>
                  </a:schemeClr>
                </a:solidFill>
              </a:rPr>
              <a:t> </a:t>
            </a:r>
            <a:r>
              <a:rPr lang="de-DE" b="1" dirty="0" err="1">
                <a:solidFill>
                  <a:schemeClr val="bg1">
                    <a:lumMod val="10000"/>
                  </a:schemeClr>
                </a:solidFill>
              </a:rPr>
              <a:t>result</a:t>
            </a:r>
            <a:r>
              <a:rPr lang="de-DE" b="1" dirty="0">
                <a:solidFill>
                  <a:schemeClr val="bg1">
                    <a:lumMod val="10000"/>
                  </a:schemeClr>
                </a:solidFill>
              </a:rPr>
              <a:t> on </a:t>
            </a:r>
            <a:r>
              <a:rPr lang="de-DE" b="1" dirty="0" err="1">
                <a:solidFill>
                  <a:schemeClr val="bg1">
                    <a:lumMod val="10000"/>
                  </a:schemeClr>
                </a:solidFill>
              </a:rPr>
              <a:t>this</a:t>
            </a:r>
            <a:r>
              <a:rPr lang="de-DE" b="1" dirty="0">
                <a:solidFill>
                  <a:schemeClr val="bg1">
                    <a:lumMod val="10000"/>
                  </a:schemeClr>
                </a:solidFill>
              </a:rPr>
              <a:t> </a:t>
            </a:r>
            <a:r>
              <a:rPr lang="de-DE" b="1" dirty="0" err="1">
                <a:solidFill>
                  <a:schemeClr val="bg1">
                    <a:lumMod val="10000"/>
                  </a:schemeClr>
                </a:solidFill>
              </a:rPr>
              <a:t>slide</a:t>
            </a:r>
            <a:r>
              <a:rPr lang="de-DE" b="1" dirty="0">
                <a:solidFill>
                  <a:schemeClr val="bg1">
                    <a:lumMod val="10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solidFill>
                <a:schemeClr val="bg1">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each result, please specify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layer (technology / market / adoption)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readiness level targeted according to the following levels: </a:t>
            </a:r>
            <a:r>
              <a:rPr lang="en-GB" sz="1200" b="1" kern="1200" dirty="0">
                <a:solidFill>
                  <a:schemeClr val="lt1"/>
                </a:solidFill>
                <a:effectLst/>
                <a:latin typeface="+mn-lt"/>
                <a:ea typeface="+mn-ea"/>
                <a:cs typeface="+mn-cs"/>
              </a:rPr>
              <a:t>TRL 3-4: Research | TRL 4-5: Development | TRL 5-7: Demonstration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lt1"/>
                </a:solidFill>
                <a:effectLst/>
                <a:latin typeface="+mn-lt"/>
                <a:ea typeface="+mn-ea"/>
                <a:cs typeface="+mn-cs"/>
              </a:rPr>
              <a:t>Targets groups of your result who may implement it or potential allies for further development, e.g.</a:t>
            </a:r>
          </a:p>
          <a:p>
            <a:pPr marL="742950" lvl="1" indent="-285750">
              <a:buFont typeface="Arial" panose="020B0604020202020204" pitchFamily="34" charset="0"/>
              <a:buChar char="•"/>
            </a:pPr>
            <a:r>
              <a:rPr lang="en-US" dirty="0"/>
              <a:t>[e.g. testbed for …. / Local Energy Communities / city planners /</a:t>
            </a:r>
            <a:r>
              <a:rPr lang="en-GB" dirty="0"/>
              <a:t> DSOs with non technical power losses and capacity issues</a:t>
            </a:r>
          </a:p>
          <a:p>
            <a:pPr marL="742950" lvl="1" indent="-285750">
              <a:buFont typeface="Arial" panose="020B0604020202020204" pitchFamily="34" charset="0"/>
              <a:buChar char="•"/>
            </a:pPr>
            <a:r>
              <a:rPr lang="en-GB" dirty="0"/>
              <a:t>Developers of software for the management of distributed grids</a:t>
            </a:r>
          </a:p>
          <a:p>
            <a:pPr marL="742950" lvl="1" indent="-285750">
              <a:buFont typeface="Arial" panose="020B0604020202020204" pitchFamily="34" charset="0"/>
              <a:buChar char="•"/>
            </a:pPr>
            <a:r>
              <a:rPr lang="en-GB" dirty="0"/>
              <a:t>Research community around grid data processing</a:t>
            </a:r>
          </a:p>
          <a:p>
            <a:pPr marL="742950" lvl="1" indent="-285750">
              <a:buFont typeface="Arial" panose="020B0604020202020204" pitchFamily="34" charset="0"/>
              <a:buChar char="•"/>
            </a:pPr>
            <a:r>
              <a:rPr lang="en-GB" dirty="0"/>
              <a:t>Research community around incentives for loss reduction</a:t>
            </a:r>
          </a:p>
          <a:p>
            <a:pPr marL="742950" lvl="1" indent="-285750">
              <a:buFont typeface="Arial" panose="020B0604020202020204" pitchFamily="34" charset="0"/>
              <a:buChar char="•"/>
            </a:pPr>
            <a:r>
              <a:rPr lang="en-GB" dirty="0"/>
              <a:t>Producers of energy harvesting sensors</a:t>
            </a:r>
            <a:endParaRPr lang="en-US" dirty="0"/>
          </a:p>
          <a:p>
            <a:pPr marL="742950" lvl="1" indent="-2857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Planners and operators of local microgrids</a:t>
            </a:r>
          </a:p>
          <a:p>
            <a:pPr marL="742950" lvl="1" indent="-2857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Research and development community around demand side management</a:t>
            </a:r>
          </a:p>
          <a:p>
            <a:pPr marL="742950" lvl="1" indent="-2857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Developers of AC and DC network models</a:t>
            </a:r>
          </a:p>
          <a:p>
            <a:pPr marL="742950" lvl="1" indent="-2857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Designers of products and services for local grids</a:t>
            </a:r>
          </a:p>
          <a:p>
            <a:pPr marL="742950" lvl="1" indent="-2857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a:t>
            </a:r>
            <a:endParaRPr lang="de-D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bg1">
                  <a:lumMod val="10000"/>
                </a:schemeClr>
              </a:solidFill>
            </a:endParaRPr>
          </a:p>
        </p:txBody>
      </p:sp>
      <p:sp>
        <p:nvSpPr>
          <p:cNvPr id="4" name="Slide Number Placeholder 3"/>
          <p:cNvSpPr>
            <a:spLocks noGrp="1"/>
          </p:cNvSpPr>
          <p:nvPr>
            <p:ph type="sldNum" sz="quarter" idx="5"/>
          </p:nvPr>
        </p:nvSpPr>
        <p:spPr/>
        <p:txBody>
          <a:bodyPr/>
          <a:lstStyle/>
          <a:p>
            <a:fld id="{BBE59E36-F765-408A-8392-304CC17F77AA}" type="slidenum">
              <a:rPr lang="de-DE" smtClean="0"/>
              <a:t>5</a:t>
            </a:fld>
            <a:endParaRPr lang="de-DE" dirty="0"/>
          </a:p>
        </p:txBody>
      </p:sp>
    </p:spTree>
    <p:extLst>
      <p:ext uri="{BB962C8B-B14F-4D97-AF65-F5344CB8AC3E}">
        <p14:creationId xmlns:p14="http://schemas.microsoft.com/office/powerpoint/2010/main" val="368735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err="1">
                <a:solidFill>
                  <a:schemeClr val="bg1">
                    <a:lumMod val="10000"/>
                  </a:schemeClr>
                </a:solidFill>
              </a:rPr>
              <a:t>Please</a:t>
            </a:r>
            <a:r>
              <a:rPr lang="de-DE" b="1" dirty="0">
                <a:solidFill>
                  <a:schemeClr val="bg1">
                    <a:lumMod val="10000"/>
                  </a:schemeClr>
                </a:solidFill>
              </a:rPr>
              <a:t> </a:t>
            </a:r>
            <a:r>
              <a:rPr lang="de-DE" b="1" dirty="0" err="1">
                <a:solidFill>
                  <a:schemeClr val="bg1">
                    <a:lumMod val="10000"/>
                  </a:schemeClr>
                </a:solidFill>
              </a:rPr>
              <a:t>describe</a:t>
            </a:r>
            <a:r>
              <a:rPr lang="de-DE" b="1" dirty="0">
                <a:solidFill>
                  <a:schemeClr val="bg1">
                    <a:lumMod val="10000"/>
                  </a:schemeClr>
                </a:solidFill>
              </a:rPr>
              <a:t> a </a:t>
            </a:r>
            <a:r>
              <a:rPr lang="de-DE" b="1" dirty="0" err="1">
                <a:solidFill>
                  <a:schemeClr val="bg1">
                    <a:lumMod val="10000"/>
                  </a:schemeClr>
                </a:solidFill>
              </a:rPr>
              <a:t>second</a:t>
            </a:r>
            <a:r>
              <a:rPr lang="de-DE" b="1" dirty="0">
                <a:solidFill>
                  <a:schemeClr val="bg1">
                    <a:lumMod val="10000"/>
                  </a:schemeClr>
                </a:solidFill>
              </a:rPr>
              <a:t> </a:t>
            </a:r>
            <a:r>
              <a:rPr lang="de-DE" b="1" dirty="0" err="1">
                <a:solidFill>
                  <a:schemeClr val="bg1">
                    <a:lumMod val="10000"/>
                  </a:schemeClr>
                </a:solidFill>
              </a:rPr>
              <a:t>result</a:t>
            </a:r>
            <a:r>
              <a:rPr lang="de-DE" b="1" dirty="0">
                <a:solidFill>
                  <a:schemeClr val="bg1">
                    <a:lumMod val="10000"/>
                  </a:schemeClr>
                </a:solidFill>
              </a:rPr>
              <a:t> on </a:t>
            </a:r>
            <a:r>
              <a:rPr lang="de-DE" b="1" dirty="0" err="1">
                <a:solidFill>
                  <a:schemeClr val="bg1">
                    <a:lumMod val="10000"/>
                  </a:schemeClr>
                </a:solidFill>
              </a:rPr>
              <a:t>this</a:t>
            </a:r>
            <a:r>
              <a:rPr lang="de-DE" b="1" dirty="0">
                <a:solidFill>
                  <a:schemeClr val="bg1">
                    <a:lumMod val="10000"/>
                  </a:schemeClr>
                </a:solidFill>
              </a:rPr>
              <a:t> </a:t>
            </a:r>
            <a:r>
              <a:rPr lang="de-DE" b="1" dirty="0" err="1">
                <a:solidFill>
                  <a:schemeClr val="bg1">
                    <a:lumMod val="10000"/>
                  </a:schemeClr>
                </a:solidFill>
              </a:rPr>
              <a:t>slide</a:t>
            </a:r>
            <a:r>
              <a:rPr lang="de-DE" b="1" dirty="0">
                <a:solidFill>
                  <a:schemeClr val="bg1">
                    <a:lumMod val="10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solidFill>
                <a:schemeClr val="bg1">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each result, please specify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layer (technology / market / adoption)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readiness level targeted according to the following levels: </a:t>
            </a:r>
            <a:r>
              <a:rPr lang="en-GB" sz="1200" b="1" kern="1200" dirty="0">
                <a:solidFill>
                  <a:schemeClr val="lt1"/>
                </a:solidFill>
                <a:effectLst/>
                <a:latin typeface="+mn-lt"/>
                <a:ea typeface="+mn-ea"/>
                <a:cs typeface="+mn-cs"/>
              </a:rPr>
              <a:t>TRL 3-4: Research | TRL 4-5: Development | TRL 5-7: Demonstration</a:t>
            </a:r>
            <a:endParaRPr lang="de-DE" b="0" dirty="0">
              <a:solidFill>
                <a:schemeClr val="bg1">
                  <a:lumMod val="10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lt1"/>
                </a:solidFill>
                <a:effectLst/>
                <a:latin typeface="+mn-lt"/>
                <a:ea typeface="+mn-ea"/>
                <a:cs typeface="+mn-cs"/>
              </a:rPr>
              <a:t>Targets groups of your result who may implement it or potential allies for further development, e.g.</a:t>
            </a:r>
          </a:p>
          <a:p>
            <a:pPr marL="742950" lvl="1" indent="-285750">
              <a:buFont typeface="Arial" panose="020B0604020202020204" pitchFamily="34" charset="0"/>
              <a:buChar char="•"/>
            </a:pPr>
            <a:r>
              <a:rPr lang="en-US" dirty="0"/>
              <a:t>[e.g. testbed for …. / Local Energy Communities / city planners /</a:t>
            </a:r>
            <a:r>
              <a:rPr lang="en-GB" dirty="0"/>
              <a:t> DSOs with non technical power losses and capacity issues</a:t>
            </a:r>
          </a:p>
          <a:p>
            <a:pPr marL="742950" lvl="1" indent="-285750">
              <a:buFont typeface="Arial" panose="020B0604020202020204" pitchFamily="34" charset="0"/>
              <a:buChar char="•"/>
            </a:pPr>
            <a:r>
              <a:rPr lang="en-GB" dirty="0"/>
              <a:t>Developers of software for the management of distributed grids</a:t>
            </a:r>
          </a:p>
          <a:p>
            <a:pPr marL="742950" lvl="1" indent="-285750">
              <a:buFont typeface="Arial" panose="020B0604020202020204" pitchFamily="34" charset="0"/>
              <a:buChar char="•"/>
            </a:pPr>
            <a:r>
              <a:rPr lang="en-GB" dirty="0"/>
              <a:t>Research community around grid data processing</a:t>
            </a:r>
          </a:p>
          <a:p>
            <a:pPr marL="742950" lvl="1" indent="-285750">
              <a:buFont typeface="Arial" panose="020B0604020202020204" pitchFamily="34" charset="0"/>
              <a:buChar char="•"/>
            </a:pPr>
            <a:r>
              <a:rPr lang="en-GB" dirty="0"/>
              <a:t>Research community around incentives for loss reduction</a:t>
            </a:r>
          </a:p>
          <a:p>
            <a:pPr marL="742950" lvl="1" indent="-285750">
              <a:buFont typeface="Arial" panose="020B0604020202020204" pitchFamily="34" charset="0"/>
              <a:buChar char="•"/>
            </a:pPr>
            <a:r>
              <a:rPr lang="en-GB" dirty="0"/>
              <a:t>Producers of energy harvesting sensors</a:t>
            </a:r>
            <a:endParaRPr lang="en-US" dirty="0"/>
          </a:p>
          <a:p>
            <a:pPr marL="742950" lvl="1" indent="-2857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Planners and operators of local microgrids</a:t>
            </a:r>
          </a:p>
          <a:p>
            <a:pPr marL="742950" lvl="1" indent="-2857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Research and development community around demand side management</a:t>
            </a:r>
          </a:p>
          <a:p>
            <a:pPr marL="742950" lvl="1" indent="-2857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Developers of AC and DC network models</a:t>
            </a:r>
          </a:p>
          <a:p>
            <a:pPr marL="742950" lvl="1" indent="-2857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Designers of products and services for local grids</a:t>
            </a:r>
          </a:p>
          <a:p>
            <a:pPr marL="742950" lvl="1" indent="-2857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a:t>
            </a:r>
            <a:endParaRPr lang="de-D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bg1">
                  <a:lumMod val="10000"/>
                </a:schemeClr>
              </a:solidFill>
            </a:endParaRPr>
          </a:p>
        </p:txBody>
      </p:sp>
      <p:sp>
        <p:nvSpPr>
          <p:cNvPr id="4" name="Slide Number Placeholder 3"/>
          <p:cNvSpPr>
            <a:spLocks noGrp="1"/>
          </p:cNvSpPr>
          <p:nvPr>
            <p:ph type="sldNum" sz="quarter" idx="5"/>
          </p:nvPr>
        </p:nvSpPr>
        <p:spPr/>
        <p:txBody>
          <a:bodyPr/>
          <a:lstStyle/>
          <a:p>
            <a:fld id="{BBE59E36-F765-408A-8392-304CC17F77AA}" type="slidenum">
              <a:rPr lang="de-DE" smtClean="0"/>
              <a:t>6</a:t>
            </a:fld>
            <a:endParaRPr lang="de-DE" dirty="0"/>
          </a:p>
        </p:txBody>
      </p:sp>
    </p:spTree>
    <p:extLst>
      <p:ext uri="{BB962C8B-B14F-4D97-AF65-F5344CB8AC3E}">
        <p14:creationId xmlns:p14="http://schemas.microsoft.com/office/powerpoint/2010/main" val="18032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err="1">
                <a:solidFill>
                  <a:schemeClr val="bg1">
                    <a:lumMod val="10000"/>
                  </a:schemeClr>
                </a:solidFill>
              </a:rPr>
              <a:t>Please</a:t>
            </a:r>
            <a:r>
              <a:rPr lang="de-DE" b="1" dirty="0">
                <a:solidFill>
                  <a:schemeClr val="bg1">
                    <a:lumMod val="10000"/>
                  </a:schemeClr>
                </a:solidFill>
              </a:rPr>
              <a:t> </a:t>
            </a:r>
            <a:r>
              <a:rPr lang="de-DE" b="1" dirty="0" err="1">
                <a:solidFill>
                  <a:schemeClr val="bg1">
                    <a:lumMod val="10000"/>
                  </a:schemeClr>
                </a:solidFill>
              </a:rPr>
              <a:t>describe</a:t>
            </a:r>
            <a:r>
              <a:rPr lang="de-DE" b="1" dirty="0">
                <a:solidFill>
                  <a:schemeClr val="bg1">
                    <a:lumMod val="10000"/>
                  </a:schemeClr>
                </a:solidFill>
              </a:rPr>
              <a:t> a </a:t>
            </a:r>
            <a:r>
              <a:rPr lang="de-DE" b="1" dirty="0" err="1">
                <a:solidFill>
                  <a:schemeClr val="bg1">
                    <a:lumMod val="10000"/>
                  </a:schemeClr>
                </a:solidFill>
              </a:rPr>
              <a:t>third</a:t>
            </a:r>
            <a:r>
              <a:rPr lang="de-DE" b="1" dirty="0">
                <a:solidFill>
                  <a:schemeClr val="bg1">
                    <a:lumMod val="10000"/>
                  </a:schemeClr>
                </a:solidFill>
              </a:rPr>
              <a:t> </a:t>
            </a:r>
            <a:r>
              <a:rPr lang="de-DE" b="1" dirty="0" err="1">
                <a:solidFill>
                  <a:schemeClr val="bg1">
                    <a:lumMod val="10000"/>
                  </a:schemeClr>
                </a:solidFill>
              </a:rPr>
              <a:t>result</a:t>
            </a:r>
            <a:r>
              <a:rPr lang="de-DE" b="1" dirty="0">
                <a:solidFill>
                  <a:schemeClr val="bg1">
                    <a:lumMod val="10000"/>
                  </a:schemeClr>
                </a:solidFill>
              </a:rPr>
              <a:t> on </a:t>
            </a:r>
            <a:r>
              <a:rPr lang="de-DE" b="1" dirty="0" err="1">
                <a:solidFill>
                  <a:schemeClr val="bg1">
                    <a:lumMod val="10000"/>
                  </a:schemeClr>
                </a:solidFill>
              </a:rPr>
              <a:t>this</a:t>
            </a:r>
            <a:r>
              <a:rPr lang="de-DE" b="1" dirty="0">
                <a:solidFill>
                  <a:schemeClr val="bg1">
                    <a:lumMod val="10000"/>
                  </a:schemeClr>
                </a:solidFill>
              </a:rPr>
              <a:t> </a:t>
            </a:r>
            <a:r>
              <a:rPr lang="de-DE" b="1" dirty="0" err="1">
                <a:solidFill>
                  <a:schemeClr val="bg1">
                    <a:lumMod val="10000"/>
                  </a:schemeClr>
                </a:solidFill>
              </a:rPr>
              <a:t>slide</a:t>
            </a:r>
            <a:r>
              <a:rPr lang="de-DE" b="1" dirty="0">
                <a:solidFill>
                  <a:schemeClr val="bg1">
                    <a:lumMod val="10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solidFill>
                <a:schemeClr val="bg1">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each result, please specify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layer (technology / market / adoption)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readiness level targeted according to the following levels: </a:t>
            </a:r>
            <a:r>
              <a:rPr lang="en-GB" sz="1200" b="1" kern="1200" dirty="0">
                <a:solidFill>
                  <a:schemeClr val="lt1"/>
                </a:solidFill>
                <a:effectLst/>
                <a:latin typeface="+mn-lt"/>
                <a:ea typeface="+mn-ea"/>
                <a:cs typeface="+mn-cs"/>
              </a:rPr>
              <a:t>TRL 3-4: Research | TRL 4-5: Development | TRL 5-7: Demonstration</a:t>
            </a:r>
            <a:endParaRPr lang="de-DE" b="0" dirty="0">
              <a:solidFill>
                <a:schemeClr val="bg1">
                  <a:lumMod val="10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lt1"/>
                </a:solidFill>
                <a:effectLst/>
                <a:latin typeface="+mn-lt"/>
                <a:ea typeface="+mn-ea"/>
                <a:cs typeface="+mn-cs"/>
              </a:rPr>
              <a:t>Targets groups of your result who may implement it or potential allies for further development, e.g.</a:t>
            </a:r>
          </a:p>
          <a:p>
            <a:pPr marL="742950" lvl="1" indent="-285750">
              <a:buFont typeface="Arial" panose="020B0604020202020204" pitchFamily="34" charset="0"/>
              <a:buChar char="•"/>
            </a:pPr>
            <a:r>
              <a:rPr lang="en-US" dirty="0"/>
              <a:t>[e.g. testbed for …. / Local Energy Communities / city planners /</a:t>
            </a:r>
            <a:r>
              <a:rPr lang="en-GB" dirty="0"/>
              <a:t> DSOs with non technical power losses and capacity issues</a:t>
            </a:r>
          </a:p>
          <a:p>
            <a:pPr marL="742950" lvl="1" indent="-285750">
              <a:buFont typeface="Arial" panose="020B0604020202020204" pitchFamily="34" charset="0"/>
              <a:buChar char="•"/>
            </a:pPr>
            <a:r>
              <a:rPr lang="en-GB" dirty="0"/>
              <a:t>Developers of software for the management of distributed grids</a:t>
            </a:r>
          </a:p>
          <a:p>
            <a:pPr marL="742950" lvl="1" indent="-285750">
              <a:buFont typeface="Arial" panose="020B0604020202020204" pitchFamily="34" charset="0"/>
              <a:buChar char="•"/>
            </a:pPr>
            <a:r>
              <a:rPr lang="en-GB" dirty="0"/>
              <a:t>Research community around grid data processing</a:t>
            </a:r>
          </a:p>
          <a:p>
            <a:pPr marL="742950" lvl="1" indent="-285750">
              <a:buFont typeface="Arial" panose="020B0604020202020204" pitchFamily="34" charset="0"/>
              <a:buChar char="•"/>
            </a:pPr>
            <a:r>
              <a:rPr lang="en-GB" dirty="0"/>
              <a:t>Research community around incentives for loss reduction</a:t>
            </a:r>
          </a:p>
          <a:p>
            <a:pPr marL="742950" lvl="1" indent="-285750">
              <a:buFont typeface="Arial" panose="020B0604020202020204" pitchFamily="34" charset="0"/>
              <a:buChar char="•"/>
            </a:pPr>
            <a:r>
              <a:rPr lang="en-GB" dirty="0"/>
              <a:t>Producers of energy harvesting sensors</a:t>
            </a:r>
            <a:endParaRPr lang="en-US" dirty="0"/>
          </a:p>
          <a:p>
            <a:pPr marL="742950" lvl="1" indent="-2857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Planners and operators of local microgrids</a:t>
            </a:r>
          </a:p>
          <a:p>
            <a:pPr marL="742950" lvl="1" indent="-2857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Research and development community around demand side management</a:t>
            </a:r>
          </a:p>
          <a:p>
            <a:pPr marL="742950" lvl="1" indent="-2857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Developers of AC and DC network models</a:t>
            </a:r>
          </a:p>
          <a:p>
            <a:pPr marL="742950" lvl="1" indent="-2857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Designers of products and services for local grids</a:t>
            </a:r>
          </a:p>
          <a:p>
            <a:pPr marL="742950" lvl="1" indent="-285750" algn="l" defTabSz="914400" rtl="0" eaLnBrk="1" latinLnBrk="0" hangingPunct="1">
              <a:buFont typeface="Arial" panose="020B0604020202020204" pitchFamily="34" charset="0"/>
              <a:buChar char="•"/>
            </a:pPr>
            <a:r>
              <a:rPr lang="en-GB" sz="1200" kern="1200" dirty="0">
                <a:solidFill>
                  <a:schemeClr val="tx1"/>
                </a:solidFill>
                <a:latin typeface="+mn-lt"/>
                <a:ea typeface="+mn-ea"/>
                <a:cs typeface="+mn-cs"/>
              </a:rPr>
              <a:t>…</a:t>
            </a:r>
            <a:endParaRPr lang="de-D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bg1">
                  <a:lumMod val="10000"/>
                </a:schemeClr>
              </a:solidFill>
            </a:endParaRPr>
          </a:p>
        </p:txBody>
      </p:sp>
      <p:sp>
        <p:nvSpPr>
          <p:cNvPr id="4" name="Slide Number Placeholder 3"/>
          <p:cNvSpPr>
            <a:spLocks noGrp="1"/>
          </p:cNvSpPr>
          <p:nvPr>
            <p:ph type="sldNum" sz="quarter" idx="5"/>
          </p:nvPr>
        </p:nvSpPr>
        <p:spPr/>
        <p:txBody>
          <a:bodyPr/>
          <a:lstStyle/>
          <a:p>
            <a:fld id="{BBE59E36-F765-408A-8392-304CC17F77AA}" type="slidenum">
              <a:rPr lang="de-DE" smtClean="0"/>
              <a:t>7</a:t>
            </a:fld>
            <a:endParaRPr lang="de-DE" dirty="0"/>
          </a:p>
        </p:txBody>
      </p:sp>
    </p:spTree>
    <p:extLst>
      <p:ext uri="{BB962C8B-B14F-4D97-AF65-F5344CB8AC3E}">
        <p14:creationId xmlns:p14="http://schemas.microsoft.com/office/powerpoint/2010/main" val="3221926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21243" rtl="0" eaLnBrk="1" fontAlgn="auto" latinLnBrk="0" hangingPunct="1">
              <a:lnSpc>
                <a:spcPct val="100000"/>
              </a:lnSpc>
              <a:spcBef>
                <a:spcPts val="0"/>
              </a:spcBef>
              <a:spcAft>
                <a:spcPts val="0"/>
              </a:spcAft>
              <a:buClrTx/>
              <a:buSzTx/>
              <a:buFontTx/>
              <a:buNone/>
              <a:tabLst/>
              <a:defRPr/>
            </a:pPr>
            <a:r>
              <a:rPr lang="en-GB" sz="1200" noProof="0" dirty="0">
                <a:ea typeface="Calibri" panose="020F0502020204030204" pitchFamily="34" charset="0"/>
                <a:cs typeface="Times New Roman" panose="02020603050405020304" pitchFamily="18" charset="0"/>
              </a:rPr>
              <a:t>On this slide, please collect areas of expertise and questions related to the peer-to-peer session‘s topic. Other aspects can be collected on the next slide.</a:t>
            </a:r>
            <a:endParaRPr lang="de-DE" sz="1200" dirty="0">
              <a:ea typeface="Calibri" panose="020F0502020204030204" pitchFamily="34" charset="0"/>
              <a:cs typeface="Times New Roman" panose="02020603050405020304" pitchFamily="18" charset="0"/>
            </a:endParaRPr>
          </a:p>
          <a:p>
            <a:pPr marL="0" marR="0" lvl="0" indent="0" algn="l" defTabSz="621243" rtl="0" eaLnBrk="1" fontAlgn="auto" latinLnBrk="0" hangingPunct="1">
              <a:lnSpc>
                <a:spcPct val="100000"/>
              </a:lnSpc>
              <a:spcBef>
                <a:spcPts val="0"/>
              </a:spcBef>
              <a:spcAft>
                <a:spcPts val="0"/>
              </a:spcAft>
              <a:buClrTx/>
              <a:buSzTx/>
              <a:buFontTx/>
              <a:buNone/>
              <a:tabLst/>
              <a:defRPr/>
            </a:pPr>
            <a:r>
              <a:rPr lang="de-DE" sz="1200" dirty="0">
                <a:ea typeface="Calibri" panose="020F0502020204030204" pitchFamily="34" charset="0"/>
                <a:cs typeface="Times New Roman" panose="02020603050405020304" pitchFamily="18" charset="0"/>
              </a:rPr>
              <a:t>Please </a:t>
            </a:r>
            <a:r>
              <a:rPr lang="en-GB" sz="1200" dirty="0">
                <a:ea typeface="Calibri" panose="020F0502020204030204" pitchFamily="34" charset="0"/>
                <a:cs typeface="Times New Roman" panose="02020603050405020304" pitchFamily="18" charset="0"/>
              </a:rPr>
              <a:t>delete and add items in the two boxes as you see fit and specify (minimum 3 per category). Please focus on the aspects that other projects could assist you with (left box) or where you could assist other projects (right box). Examples are provided on slide 6.</a:t>
            </a:r>
          </a:p>
          <a:p>
            <a:pPr marL="0" marR="0" lvl="0" indent="0" algn="l" defTabSz="621243" rtl="0" eaLnBrk="1" fontAlgn="auto" latinLnBrk="0" hangingPunct="1">
              <a:lnSpc>
                <a:spcPct val="100000"/>
              </a:lnSpc>
              <a:spcBef>
                <a:spcPts val="0"/>
              </a:spcBef>
              <a:spcAft>
                <a:spcPts val="0"/>
              </a:spcAft>
              <a:buClrTx/>
              <a:buSzTx/>
              <a:buFontTx/>
              <a:buNone/>
              <a:tabLst/>
              <a:defRPr/>
            </a:pPr>
            <a:endParaRPr lang="en-GB" sz="1200" noProof="0" dirty="0">
              <a:ea typeface="Calibri" panose="020F0502020204030204" pitchFamily="34" charset="0"/>
              <a:cs typeface="Times New Roman" panose="02020603050405020304" pitchFamily="18" charset="0"/>
            </a:endParaRPr>
          </a:p>
          <a:p>
            <a:pPr marL="0" marR="0" lvl="0" indent="0" algn="l" defTabSz="621243" rtl="0" eaLnBrk="1" fontAlgn="auto" latinLnBrk="0" hangingPunct="1">
              <a:lnSpc>
                <a:spcPct val="100000"/>
              </a:lnSpc>
              <a:spcBef>
                <a:spcPts val="0"/>
              </a:spcBef>
              <a:spcAft>
                <a:spcPts val="0"/>
              </a:spcAft>
              <a:buClrTx/>
              <a:buSzTx/>
              <a:buFontTx/>
              <a:buNone/>
              <a:tabLst/>
              <a:defRPr/>
            </a:pPr>
            <a:r>
              <a:rPr lang="en-GB" sz="1200" noProof="0" dirty="0">
                <a:ea typeface="Calibri" panose="020F0502020204030204" pitchFamily="34" charset="0"/>
                <a:cs typeface="Times New Roman" panose="02020603050405020304" pitchFamily="18" charset="0"/>
              </a:rPr>
              <a:t>If you have other areas of expertise and questions not related to the peer-to-peer session‘s topic, please collect them on this slide. It will be provided to the fellow projects.</a:t>
            </a:r>
          </a:p>
          <a:p>
            <a:pPr marL="0" marR="0" lvl="0" indent="0" algn="l" defTabSz="621243" rtl="0" eaLnBrk="1" fontAlgn="auto" latinLnBrk="0" hangingPunct="1">
              <a:lnSpc>
                <a:spcPct val="100000"/>
              </a:lnSpc>
              <a:spcBef>
                <a:spcPts val="0"/>
              </a:spcBef>
              <a:spcAft>
                <a:spcPts val="0"/>
              </a:spcAft>
              <a:buClrTx/>
              <a:buSzTx/>
              <a:buFontTx/>
              <a:buNone/>
              <a:tabLst/>
              <a:defRPr/>
            </a:pPr>
            <a:endParaRPr lang="de-DE" sz="1200" dirty="0">
              <a:ea typeface="Calibri" panose="020F0502020204030204" pitchFamily="34" charset="0"/>
              <a:cs typeface="Times New Roman" panose="02020603050405020304" pitchFamily="18" charset="0"/>
            </a:endParaRPr>
          </a:p>
          <a:p>
            <a:pPr marL="0" marR="0" lvl="0" indent="0" algn="l" defTabSz="621243" rtl="0" eaLnBrk="1" fontAlgn="auto" latinLnBrk="0" hangingPunct="1">
              <a:lnSpc>
                <a:spcPct val="100000"/>
              </a:lnSpc>
              <a:spcBef>
                <a:spcPts val="0"/>
              </a:spcBef>
              <a:spcAft>
                <a:spcPts val="0"/>
              </a:spcAft>
              <a:buClrTx/>
              <a:buSzTx/>
              <a:buFontTx/>
              <a:buNone/>
              <a:tabLst/>
              <a:defRPr/>
            </a:pPr>
            <a:r>
              <a:rPr lang="de-DE" sz="1200" dirty="0">
                <a:ea typeface="Calibri" panose="020F0502020204030204" pitchFamily="34" charset="0"/>
                <a:cs typeface="Times New Roman" panose="02020603050405020304" pitchFamily="18" charset="0"/>
              </a:rPr>
              <a:t>Please </a:t>
            </a:r>
            <a:r>
              <a:rPr lang="en-GB" sz="1200" dirty="0">
                <a:ea typeface="Calibri" panose="020F0502020204030204" pitchFamily="34" charset="0"/>
                <a:cs typeface="Times New Roman" panose="02020603050405020304" pitchFamily="18" charset="0"/>
              </a:rPr>
              <a:t>delete and add items in the two boxes as you see fit and specify (minimum 3 per category). Please focus on the aspects that other projects could assist you with (left box) or where you could assist other projects (right box ). Examples are provided on the following slide.</a:t>
            </a:r>
          </a:p>
          <a:p>
            <a:pPr marL="0" marR="0" lvl="0" indent="0" algn="l" defTabSz="621243" rtl="0" eaLnBrk="1" fontAlgn="auto" latinLnBrk="0" hangingPunct="1">
              <a:lnSpc>
                <a:spcPct val="100000"/>
              </a:lnSpc>
              <a:spcBef>
                <a:spcPts val="0"/>
              </a:spcBef>
              <a:spcAft>
                <a:spcPts val="0"/>
              </a:spcAft>
              <a:buClrTx/>
              <a:buSzTx/>
              <a:buFontTx/>
              <a:buNone/>
              <a:tabLst/>
              <a:defRPr/>
            </a:pPr>
            <a:endParaRPr lang="en-GB" sz="1200" dirty="0">
              <a:ea typeface="Calibri" panose="020F0502020204030204" pitchFamily="34" charset="0"/>
              <a:cs typeface="Times New Roman" panose="02020603050405020304" pitchFamily="18" charset="0"/>
            </a:endParaRPr>
          </a:p>
          <a:p>
            <a:pPr defTabSz="621243">
              <a:defRPr/>
            </a:pPr>
            <a:r>
              <a:rPr lang="de-DE" sz="1200" dirty="0">
                <a:ea typeface="Calibri" panose="020F0502020204030204" pitchFamily="34" charset="0"/>
                <a:cs typeface="Times New Roman" panose="02020603050405020304" pitchFamily="18" charset="0"/>
              </a:rPr>
              <a:t>Please </a:t>
            </a:r>
            <a:r>
              <a:rPr lang="de-DE" sz="1200" dirty="0" err="1">
                <a:ea typeface="Calibri" panose="020F0502020204030204" pitchFamily="34" charset="0"/>
                <a:cs typeface="Times New Roman" panose="02020603050405020304" pitchFamily="18" charset="0"/>
              </a:rPr>
              <a:t>add</a:t>
            </a:r>
            <a:r>
              <a:rPr lang="de-DE" sz="1200" dirty="0">
                <a:ea typeface="Calibri" panose="020F0502020204030204" pitchFamily="34" charset="0"/>
                <a:cs typeface="Times New Roman" panose="02020603050405020304" pitchFamily="18" charset="0"/>
              </a:rPr>
              <a:t> the Project Name and 3 </a:t>
            </a:r>
            <a:r>
              <a:rPr lang="de-DE" sz="1200" dirty="0" err="1">
                <a:ea typeface="Calibri" panose="020F0502020204030204" pitchFamily="34" charset="0"/>
                <a:cs typeface="Times New Roman" panose="02020603050405020304" pitchFamily="18" charset="0"/>
              </a:rPr>
              <a:t>keywords</a:t>
            </a:r>
            <a:r>
              <a:rPr lang="de-DE" sz="1200" dirty="0">
                <a:ea typeface="Calibri" panose="020F0502020204030204" pitchFamily="34" charset="0"/>
                <a:cs typeface="Times New Roman" panose="02020603050405020304" pitchFamily="18" charset="0"/>
              </a:rPr>
              <a:t> </a:t>
            </a:r>
            <a:r>
              <a:rPr lang="de-DE" sz="1200" dirty="0" err="1">
                <a:ea typeface="Calibri" panose="020F0502020204030204" pitchFamily="34" charset="0"/>
                <a:cs typeface="Times New Roman" panose="02020603050405020304" pitchFamily="18" charset="0"/>
              </a:rPr>
              <a:t>as</a:t>
            </a:r>
            <a:r>
              <a:rPr lang="de-DE" sz="1200" dirty="0">
                <a:ea typeface="Calibri" panose="020F0502020204030204" pitchFamily="34" charset="0"/>
                <a:cs typeface="Times New Roman" panose="02020603050405020304" pitchFamily="18" charset="0"/>
              </a:rPr>
              <a:t> on the </a:t>
            </a:r>
            <a:r>
              <a:rPr lang="de-DE" sz="1200" dirty="0" err="1">
                <a:ea typeface="Calibri" panose="020F0502020204030204" pitchFamily="34" charset="0"/>
                <a:cs typeface="Times New Roman" panose="02020603050405020304" pitchFamily="18" charset="0"/>
              </a:rPr>
              <a:t>first</a:t>
            </a:r>
            <a:r>
              <a:rPr lang="de-DE" sz="1200" dirty="0">
                <a:ea typeface="Calibri" panose="020F0502020204030204" pitchFamily="34" charset="0"/>
                <a:cs typeface="Times New Roman" panose="02020603050405020304" pitchFamily="18" charset="0"/>
              </a:rPr>
              <a:t> </a:t>
            </a:r>
            <a:r>
              <a:rPr lang="de-DE" sz="1200" dirty="0" err="1">
                <a:ea typeface="Calibri" panose="020F0502020204030204" pitchFamily="34" charset="0"/>
                <a:cs typeface="Times New Roman" panose="02020603050405020304" pitchFamily="18" charset="0"/>
              </a:rPr>
              <a:t>slide</a:t>
            </a:r>
            <a:r>
              <a:rPr lang="de-DE" sz="1200" dirty="0">
                <a:ea typeface="Calibri" panose="020F0502020204030204" pitchFamily="34" charset="0"/>
                <a:cs typeface="Times New Roman" panose="02020603050405020304" pitchFamily="18" charset="0"/>
              </a:rPr>
              <a:t>.</a:t>
            </a:r>
          </a:p>
          <a:p>
            <a:pPr marL="0" marR="0" lvl="0" indent="0" algn="l" defTabSz="621243" rtl="0" eaLnBrk="1" fontAlgn="auto" latinLnBrk="0" hangingPunct="1">
              <a:lnSpc>
                <a:spcPct val="100000"/>
              </a:lnSpc>
              <a:spcBef>
                <a:spcPts val="0"/>
              </a:spcBef>
              <a:spcAft>
                <a:spcPts val="0"/>
              </a:spcAft>
              <a:buClrTx/>
              <a:buSzTx/>
              <a:buFontTx/>
              <a:buNone/>
              <a:tabLst/>
              <a:defRPr/>
            </a:pPr>
            <a:r>
              <a:rPr lang="de-DE" sz="1200" dirty="0">
                <a:ea typeface="Calibri" panose="020F0502020204030204" pitchFamily="34" charset="0"/>
                <a:cs typeface="Times New Roman" panose="02020603050405020304" pitchFamily="18" charset="0"/>
              </a:rPr>
              <a:t>Please </a:t>
            </a:r>
            <a:r>
              <a:rPr lang="en-GB" sz="1200" dirty="0">
                <a:ea typeface="Calibri" panose="020F0502020204030204" pitchFamily="34" charset="0"/>
                <a:cs typeface="Times New Roman" panose="02020603050405020304" pitchFamily="18" charset="0"/>
              </a:rPr>
              <a:t>delete and add items in the two boxes as you see fit and specify (minimum 3 per category). Please focus on the aspects that other projects could assist you with (left box) or where you could assist other projects (right box). Examples are provided on the following slide. The open questions will be addressed in the feedback discussion.</a:t>
            </a:r>
          </a:p>
          <a:p>
            <a:pPr marL="0" marR="0" lvl="0" indent="0" algn="l" defTabSz="621243" rtl="0" eaLnBrk="1" fontAlgn="auto" latinLnBrk="0" hangingPunct="1">
              <a:lnSpc>
                <a:spcPct val="100000"/>
              </a:lnSpc>
              <a:spcBef>
                <a:spcPts val="0"/>
              </a:spcBef>
              <a:spcAft>
                <a:spcPts val="0"/>
              </a:spcAft>
              <a:buClrTx/>
              <a:buSzTx/>
              <a:buFontTx/>
              <a:buNone/>
              <a:tabLst/>
              <a:defRPr/>
            </a:pPr>
            <a:endParaRPr lang="en-GB" sz="1200" dirty="0">
              <a:ea typeface="Calibri" panose="020F0502020204030204" pitchFamily="34" charset="0"/>
              <a:cs typeface="Times New Roman" panose="02020603050405020304" pitchFamily="18" charset="0"/>
            </a:endParaRPr>
          </a:p>
          <a:p>
            <a:pPr marL="0" marR="0" lvl="0" indent="0" algn="l" defTabSz="621243" rtl="0" eaLnBrk="1" fontAlgn="auto" latinLnBrk="0" hangingPunct="1">
              <a:lnSpc>
                <a:spcPct val="100000"/>
              </a:lnSpc>
              <a:spcBef>
                <a:spcPts val="0"/>
              </a:spcBef>
              <a:spcAft>
                <a:spcPts val="0"/>
              </a:spcAft>
              <a:buClrTx/>
              <a:buSzTx/>
              <a:buFontTx/>
              <a:buNone/>
              <a:tabLst/>
              <a:defRPr/>
            </a:pPr>
            <a:r>
              <a:rPr lang="en-GB" sz="1200" dirty="0">
                <a:ea typeface="Calibri" panose="020F0502020204030204" pitchFamily="34" charset="0"/>
                <a:cs typeface="Times New Roman" panose="02020603050405020304" pitchFamily="18" charset="0"/>
              </a:rPr>
              <a:t>This information is  a basic orientation to spark exchange with your project within in the Knowledge Community and beyond.</a:t>
            </a:r>
          </a:p>
        </p:txBody>
      </p:sp>
      <p:sp>
        <p:nvSpPr>
          <p:cNvPr id="4" name="Foliennummernplatzhalter 3"/>
          <p:cNvSpPr>
            <a:spLocks noGrp="1"/>
          </p:cNvSpPr>
          <p:nvPr>
            <p:ph type="sldNum" sz="quarter" idx="10"/>
          </p:nvPr>
        </p:nvSpPr>
        <p:spPr/>
        <p:txBody>
          <a:bodyPr/>
          <a:lstStyle/>
          <a:p>
            <a:fld id="{BBE59E36-F765-408A-8392-304CC17F77AA}" type="slidenum">
              <a:rPr lang="de-DE" smtClean="0"/>
              <a:t>8</a:t>
            </a:fld>
            <a:endParaRPr lang="de-DE" dirty="0"/>
          </a:p>
        </p:txBody>
      </p:sp>
    </p:spTree>
    <p:extLst>
      <p:ext uri="{BB962C8B-B14F-4D97-AF65-F5344CB8AC3E}">
        <p14:creationId xmlns:p14="http://schemas.microsoft.com/office/powerpoint/2010/main" val="149361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Please update the link of the </a:t>
            </a:r>
            <a:r>
              <a:rPr lang="de-DE" dirty="0" err="1"/>
              <a:t>detailed</a:t>
            </a:r>
            <a:r>
              <a:rPr lang="de-DE" dirty="0"/>
              <a:t> </a:t>
            </a:r>
            <a:r>
              <a:rPr lang="de-DE" dirty="0" err="1"/>
              <a:t>project</a:t>
            </a:r>
            <a:r>
              <a:rPr lang="de-DE" dirty="0"/>
              <a:t> </a:t>
            </a:r>
            <a:r>
              <a:rPr lang="de-DE" dirty="0" err="1"/>
              <a:t>profile</a:t>
            </a:r>
            <a:r>
              <a:rPr lang="de-DE" dirty="0"/>
              <a:t> to your </a:t>
            </a:r>
            <a:r>
              <a:rPr lang="de-DE" dirty="0" err="1"/>
              <a:t>project‘s</a:t>
            </a:r>
            <a:r>
              <a:rPr lang="de-DE" dirty="0"/>
              <a:t> </a:t>
            </a:r>
            <a:r>
              <a:rPr lang="de-DE" dirty="0" err="1"/>
              <a:t>profile</a:t>
            </a:r>
            <a:r>
              <a:rPr lang="de-DE" dirty="0"/>
              <a:t>.</a:t>
            </a:r>
          </a:p>
        </p:txBody>
      </p:sp>
      <p:sp>
        <p:nvSpPr>
          <p:cNvPr id="4" name="Foliennummernplatzhalter 3"/>
          <p:cNvSpPr>
            <a:spLocks noGrp="1"/>
          </p:cNvSpPr>
          <p:nvPr>
            <p:ph type="sldNum" sz="quarter" idx="5"/>
          </p:nvPr>
        </p:nvSpPr>
        <p:spPr/>
        <p:txBody>
          <a:bodyPr/>
          <a:lstStyle/>
          <a:p>
            <a:fld id="{BBE59E36-F765-408A-8392-304CC17F77AA}" type="slidenum">
              <a:rPr lang="de-DE" smtClean="0"/>
              <a:t>9</a:t>
            </a:fld>
            <a:endParaRPr lang="de-DE" dirty="0"/>
          </a:p>
        </p:txBody>
      </p:sp>
    </p:spTree>
    <p:extLst>
      <p:ext uri="{BB962C8B-B14F-4D97-AF65-F5344CB8AC3E}">
        <p14:creationId xmlns:p14="http://schemas.microsoft.com/office/powerpoint/2010/main" val="3082166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5D6BE08-EA10-4D54-BD21-A534D25DF955}"/>
              </a:ext>
            </a:extLst>
          </p:cNvPr>
          <p:cNvPicPr/>
          <p:nvPr userDrawn="1"/>
        </p:nvPicPr>
        <p:blipFill rotWithShape="1">
          <a:blip r:embed="rId2">
            <a:extLst>
              <a:ext uri="{28A0092B-C50C-407E-A947-70E740481C1C}">
                <a14:useLocalDpi xmlns:a14="http://schemas.microsoft.com/office/drawing/2010/main" val="0"/>
              </a:ext>
            </a:extLst>
          </a:blip>
          <a:srcRect t="14022" b="62581"/>
          <a:stretch/>
        </p:blipFill>
        <p:spPr>
          <a:xfrm>
            <a:off x="3176" y="1"/>
            <a:ext cx="12204000" cy="3702756"/>
          </a:xfrm>
          <a:prstGeom prst="rect">
            <a:avLst/>
          </a:prstGeom>
        </p:spPr>
      </p:pic>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486754" y="3702757"/>
            <a:ext cx="11213872" cy="1371184"/>
          </a:xfrm>
        </p:spPr>
        <p:txBody>
          <a:bodyPr bIns="0" anchor="b">
            <a:noAutofit/>
          </a:bodyPr>
          <a:lstStyle>
            <a:lvl1pPr algn="ctr">
              <a:lnSpc>
                <a:spcPct val="85000"/>
              </a:lnSpc>
              <a:defRPr sz="4800" spc="-50" baseline="0">
                <a:solidFill>
                  <a:schemeClr val="tx1"/>
                </a:solidFill>
                <a:latin typeface="Open Sans"/>
              </a:defRPr>
            </a:lvl1pPr>
          </a:lstStyle>
          <a:p>
            <a:r>
              <a:rPr lang="en-GB" noProof="0"/>
              <a:t>Mastertitelformat</a:t>
            </a:r>
            <a:br>
              <a:rPr lang="en-GB" noProof="0"/>
            </a:br>
            <a:r>
              <a:rPr lang="en-GB" noProof="0"/>
              <a:t>bearbeiten</a:t>
            </a:r>
          </a:p>
        </p:txBody>
      </p:sp>
      <p:sp>
        <p:nvSpPr>
          <p:cNvPr id="3" name="Subtitle 2"/>
          <p:cNvSpPr>
            <a:spLocks noGrp="1"/>
          </p:cNvSpPr>
          <p:nvPr>
            <p:ph type="subTitle" idx="1"/>
          </p:nvPr>
        </p:nvSpPr>
        <p:spPr>
          <a:xfrm>
            <a:off x="489525" y="5121141"/>
            <a:ext cx="11213872" cy="1143000"/>
          </a:xfrm>
        </p:spPr>
        <p:txBody>
          <a:bodyPr lIns="144000" tIns="108000" rIns="91440">
            <a:normAutofit/>
          </a:bodyPr>
          <a:lstStyle>
            <a:lvl1pPr marL="0" indent="0" algn="ctr">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noProof="0"/>
              <a:t>Master-Untertitelformat bearbeiten</a:t>
            </a:r>
            <a:endParaRPr lang="en-GB" noProof="0"/>
          </a:p>
        </p:txBody>
      </p:sp>
      <p:pic>
        <p:nvPicPr>
          <p:cNvPr id="13" name="Grafik 12">
            <a:extLst>
              <a:ext uri="{FF2B5EF4-FFF2-40B4-BE49-F238E27FC236}">
                <a16:creationId xmlns:a16="http://schemas.microsoft.com/office/drawing/2014/main" id="{09FC09E5-ED2F-4D18-94AF-5C809A1831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3399" y="210202"/>
            <a:ext cx="4421661" cy="2323484"/>
          </a:xfrm>
          <a:prstGeom prst="rect">
            <a:avLst/>
          </a:prstGeom>
        </p:spPr>
      </p:pic>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0F887631-AC84-4855-86F3-6F39FDCFB30A}"/>
              </a:ext>
            </a:extLst>
          </p:cNvPr>
          <p:cNvSpPr>
            <a:spLocks noGrp="1"/>
          </p:cNvSpPr>
          <p:nvPr>
            <p:ph type="sldNum" sz="quarter" idx="4"/>
          </p:nvPr>
        </p:nvSpPr>
        <p:spPr>
          <a:xfrm>
            <a:off x="8296101" y="6441032"/>
            <a:ext cx="3404525" cy="399918"/>
          </a:xfrm>
          <a:prstGeom prst="rect">
            <a:avLst/>
          </a:prstGeom>
        </p:spPr>
        <p:txBody>
          <a:bodyPr vert="horz" lIns="0" tIns="45720" rIns="0" bIns="45720" rtlCol="0" anchor="ctr"/>
          <a:lstStyle>
            <a:lvl1pPr algn="r">
              <a:defRPr sz="1050" b="1">
                <a:solidFill>
                  <a:srgbClr val="FFFFFF"/>
                </a:solidFill>
                <a:latin typeface="Open Sans"/>
              </a:defRPr>
            </a:lvl1pPr>
          </a:lstStyle>
          <a:p>
            <a:r>
              <a:rPr lang="de-DE" dirty="0"/>
              <a:t>© 2022 - ERA-NET SMART ENERGY SYSTEMS</a:t>
            </a:r>
          </a:p>
        </p:txBody>
      </p:sp>
      <p:sp>
        <p:nvSpPr>
          <p:cNvPr id="16" name="Date Placeholder 4">
            <a:extLst>
              <a:ext uri="{FF2B5EF4-FFF2-40B4-BE49-F238E27FC236}">
                <a16:creationId xmlns:a16="http://schemas.microsoft.com/office/drawing/2014/main" id="{5F049B45-313A-4F66-842C-B1029A4948B3}"/>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88CE69FB-978B-4FD6-9FF4-13C4011F8716}" type="datetime1">
              <a:rPr lang="en-GB" smtClean="0"/>
              <a:t>07/02/2022</a:t>
            </a:fld>
            <a:endParaRPr lang="de-DE" dirty="0"/>
          </a:p>
        </p:txBody>
      </p:sp>
      <p:sp>
        <p:nvSpPr>
          <p:cNvPr id="17" name="Footer Placeholder 7">
            <a:extLst>
              <a:ext uri="{FF2B5EF4-FFF2-40B4-BE49-F238E27FC236}">
                <a16:creationId xmlns:a16="http://schemas.microsoft.com/office/drawing/2014/main" id="{31DE34C8-BF35-490C-8BE8-F282BB07B86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FFFFF"/>
                </a:solidFill>
                <a:latin typeface="Open Sans"/>
              </a:defRPr>
            </a:lvl1pPr>
          </a:lstStyle>
          <a:p>
            <a:r>
              <a:rPr lang="en-US" dirty="0"/>
              <a:t>Joint Call 20XX - Final Project Pitch</a:t>
            </a:r>
            <a:endParaRPr lang="de-DE" dirty="0"/>
          </a:p>
        </p:txBody>
      </p:sp>
    </p:spTree>
    <p:extLst>
      <p:ext uri="{BB962C8B-B14F-4D97-AF65-F5344CB8AC3E}">
        <p14:creationId xmlns:p14="http://schemas.microsoft.com/office/powerpoint/2010/main" val="343702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ild mit Überschrift">
    <p:bg>
      <p:bgPr>
        <a:solidFill>
          <a:srgbClr val="FFFFFF"/>
        </a:solid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3DBF65E1-175A-42EF-A9B3-E7F7D51A7E64}"/>
              </a:ext>
            </a:extLst>
          </p:cNvPr>
          <p:cNvSpPr/>
          <p:nvPr userDrawn="1"/>
        </p:nvSpPr>
        <p:spPr>
          <a:xfrm>
            <a:off x="0" y="0"/>
            <a:ext cx="12192000" cy="481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7">
            <a:extLst>
              <a:ext uri="{FF2B5EF4-FFF2-40B4-BE49-F238E27FC236}">
                <a16:creationId xmlns:a16="http://schemas.microsoft.com/office/drawing/2014/main" id="{DE138F7A-5120-42A0-8042-7AA425724CCB}"/>
              </a:ext>
            </a:extLst>
          </p:cNvPr>
          <p:cNvSpPr/>
          <p:nvPr userDrawn="1"/>
        </p:nvSpPr>
        <p:spPr>
          <a:xfrm>
            <a:off x="-3174" y="4818586"/>
            <a:ext cx="12195174" cy="2039413"/>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sp>
      <p:sp>
        <p:nvSpPr>
          <p:cNvPr id="12" name="Titel 2">
            <a:extLst>
              <a:ext uri="{FF2B5EF4-FFF2-40B4-BE49-F238E27FC236}">
                <a16:creationId xmlns:a16="http://schemas.microsoft.com/office/drawing/2014/main" id="{F2D04E79-E3E9-4FAE-98FD-0DFB387B1141}"/>
              </a:ext>
            </a:extLst>
          </p:cNvPr>
          <p:cNvSpPr txBox="1">
            <a:spLocks/>
          </p:cNvSpPr>
          <p:nvPr userDrawn="1"/>
        </p:nvSpPr>
        <p:spPr>
          <a:xfrm>
            <a:off x="3788422" y="5246243"/>
            <a:ext cx="3771899" cy="1184098"/>
          </a:xfrm>
          <a:prstGeom prst="rect">
            <a:avLst/>
          </a:prstGeom>
        </p:spPr>
        <p:txBody>
          <a:bodyPr vert="horz" lIns="91440" tIns="45720" rIns="91440" bIns="0" rtlCol="0" anchor="ctr">
            <a:noAutofit/>
          </a:bodyPr>
          <a:lstStyle>
            <a:lvl1pPr algn="l" defTabSz="914400" rtl="0" eaLnBrk="1" latinLnBrk="0" hangingPunct="1">
              <a:lnSpc>
                <a:spcPct val="100000"/>
              </a:lnSpc>
              <a:spcBef>
                <a:spcPct val="0"/>
              </a:spcBef>
              <a:buNone/>
              <a:defRPr sz="3200" kern="1200" spc="-50" baseline="0">
                <a:solidFill>
                  <a:schemeClr val="tx1"/>
                </a:solidFill>
                <a:latin typeface="Open Sans"/>
                <a:ea typeface="+mj-ea"/>
                <a:cs typeface="+mj-cs"/>
              </a:defRPr>
            </a:lvl1pPr>
          </a:lstStyle>
          <a:p>
            <a:pPr algn="ctr"/>
            <a:r>
              <a:rPr lang="de-DE" dirty="0">
                <a:solidFill>
                  <a:srgbClr val="1488CA"/>
                </a:solidFill>
              </a:rPr>
              <a:t>Funding Partners</a:t>
            </a:r>
            <a:endParaRPr lang="en-GB" dirty="0">
              <a:solidFill>
                <a:srgbClr val="1488CA"/>
              </a:solidFill>
            </a:endParaRPr>
          </a:p>
        </p:txBody>
      </p:sp>
      <p:sp>
        <p:nvSpPr>
          <p:cNvPr id="8" name="Rectangle 7"/>
          <p:cNvSpPr/>
          <p:nvPr/>
        </p:nvSpPr>
        <p:spPr>
          <a:xfrm>
            <a:off x="0" y="6150049"/>
            <a:ext cx="12188825" cy="70795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15" name="Rechteck 14">
            <a:extLst>
              <a:ext uri="{FF2B5EF4-FFF2-40B4-BE49-F238E27FC236}">
                <a16:creationId xmlns:a16="http://schemas.microsoft.com/office/drawing/2014/main" id="{6836CC88-0AE4-4CF4-92E1-D637D308A9A5}"/>
              </a:ext>
            </a:extLst>
          </p:cNvPr>
          <p:cNvSpPr/>
          <p:nvPr userDrawn="1"/>
        </p:nvSpPr>
        <p:spPr>
          <a:xfrm>
            <a:off x="9168888" y="4955636"/>
            <a:ext cx="2885723" cy="1815882"/>
          </a:xfrm>
          <a:prstGeom prst="rect">
            <a:avLst/>
          </a:prstGeom>
        </p:spPr>
        <p:txBody>
          <a:bodyPr wrap="square">
            <a:spAutoFit/>
          </a:bodyPr>
          <a:lstStyle/>
          <a:p>
            <a:pPr lvl="0" algn="just"/>
            <a:r>
              <a:rPr lang="en-US" sz="1600" dirty="0">
                <a:solidFill>
                  <a:schemeClr val="bg1"/>
                </a:solidFill>
                <a:latin typeface="Open Sans"/>
              </a:rPr>
              <a:t>This initiative has received funding from the European Union's Horizon 2022 research and innovation </a:t>
            </a:r>
            <a:r>
              <a:rPr lang="en-GB" sz="1600" noProof="0" dirty="0">
                <a:solidFill>
                  <a:schemeClr val="bg1"/>
                </a:solidFill>
                <a:latin typeface="Open Sans"/>
              </a:rPr>
              <a:t>programme</a:t>
            </a:r>
            <a:r>
              <a:rPr lang="en-US" sz="1600" dirty="0">
                <a:solidFill>
                  <a:schemeClr val="bg1"/>
                </a:solidFill>
                <a:latin typeface="Open Sans"/>
              </a:rPr>
              <a:t> under grant agreements no. 646039, </a:t>
            </a:r>
            <a:br>
              <a:rPr lang="en-US" sz="1600" dirty="0">
                <a:solidFill>
                  <a:schemeClr val="bg1"/>
                </a:solidFill>
                <a:latin typeface="Open Sans"/>
              </a:rPr>
            </a:br>
            <a:r>
              <a:rPr lang="en-US" sz="1600" dirty="0">
                <a:solidFill>
                  <a:schemeClr val="bg1"/>
                </a:solidFill>
                <a:latin typeface="Open Sans"/>
              </a:rPr>
              <a:t>no. 775970 and no. 883973.</a:t>
            </a:r>
          </a:p>
        </p:txBody>
      </p:sp>
      <p:pic>
        <p:nvPicPr>
          <p:cNvPr id="10" name="Grafik 9">
            <a:extLst>
              <a:ext uri="{FF2B5EF4-FFF2-40B4-BE49-F238E27FC236}">
                <a16:creationId xmlns:a16="http://schemas.microsoft.com/office/drawing/2014/main" id="{C1C7F874-9F28-4856-A40F-762C8CE29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386" y="5167080"/>
            <a:ext cx="2885723" cy="1516383"/>
          </a:xfrm>
          <a:prstGeom prst="rect">
            <a:avLst/>
          </a:prstGeom>
        </p:spPr>
      </p:pic>
      <p:pic>
        <p:nvPicPr>
          <p:cNvPr id="14" name="Picture 2" descr="http://europa.eu/about-eu/basic-information/symbols/images/flag_yellow_high.jpg">
            <a:extLst>
              <a:ext uri="{FF2B5EF4-FFF2-40B4-BE49-F238E27FC236}">
                <a16:creationId xmlns:a16="http://schemas.microsoft.com/office/drawing/2014/main" id="{4B227ED0-326D-444F-8E07-E83BB1550D9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25908" y="5039567"/>
            <a:ext cx="842980" cy="558521"/>
          </a:xfrm>
          <a:prstGeom prst="rect">
            <a:avLst/>
          </a:prstGeom>
          <a:noFill/>
          <a:extLst>
            <a:ext uri="{909E8E84-426E-40DD-AFC4-6F175D3DCCD1}">
              <a14:hiddenFill xmlns:a14="http://schemas.microsoft.com/office/drawing/2010/main">
                <a:solidFill>
                  <a:srgbClr val="FFFFFF"/>
                </a:solidFill>
              </a14:hiddenFill>
            </a:ext>
          </a:extLst>
        </p:spPr>
      </p:pic>
      <p:pic>
        <p:nvPicPr>
          <p:cNvPr id="2" name="FC8A6883-DDD6-473D-A950-A1025D17B6B6">
            <a:extLst>
              <a:ext uri="{FF2B5EF4-FFF2-40B4-BE49-F238E27FC236}">
                <a16:creationId xmlns:a16="http://schemas.microsoft.com/office/drawing/2014/main" id="{9E64D28A-38E3-42F7-9FF1-653A9D2F610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99" y="77820"/>
            <a:ext cx="12020067" cy="461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54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67680C4E-AB5D-4805-935D-2330ACA5C3EA}"/>
              </a:ext>
            </a:extLst>
          </p:cNvPr>
          <p:cNvPicPr/>
          <p:nvPr userDrawn="1"/>
        </p:nvPicPr>
        <p:blipFill rotWithShape="1">
          <a:blip r:embed="rId2">
            <a:extLst>
              <a:ext uri="{28A0092B-C50C-407E-A947-70E740481C1C}">
                <a14:useLocalDpi xmlns:a14="http://schemas.microsoft.com/office/drawing/2010/main" val="0"/>
              </a:ext>
            </a:extLst>
          </a:blip>
          <a:srcRect t="14022" b="62581"/>
          <a:stretch/>
        </p:blipFill>
        <p:spPr>
          <a:xfrm>
            <a:off x="3177" y="-18000"/>
            <a:ext cx="12188824" cy="4953000"/>
          </a:xfrm>
          <a:prstGeom prst="rect">
            <a:avLst/>
          </a:prstGeom>
        </p:spPr>
      </p:pic>
      <p:sp>
        <p:nvSpPr>
          <p:cNvPr id="13" name="Rectangle 7">
            <a:extLst>
              <a:ext uri="{FF2B5EF4-FFF2-40B4-BE49-F238E27FC236}">
                <a16:creationId xmlns:a16="http://schemas.microsoft.com/office/drawing/2014/main" id="{25E86DC8-58D2-441E-B395-67DC5099079B}"/>
              </a:ext>
            </a:extLst>
          </p:cNvPr>
          <p:cNvSpPr/>
          <p:nvPr userDrawn="1"/>
        </p:nvSpPr>
        <p:spPr>
          <a:xfrm>
            <a:off x="0" y="4854389"/>
            <a:ext cx="12188825" cy="200361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15" name="Title 1">
            <a:extLst>
              <a:ext uri="{FF2B5EF4-FFF2-40B4-BE49-F238E27FC236}">
                <a16:creationId xmlns:a16="http://schemas.microsoft.com/office/drawing/2014/main" id="{A08AED65-DBF0-41BA-8EDB-19C69EB9ABAB}"/>
              </a:ext>
            </a:extLst>
          </p:cNvPr>
          <p:cNvSpPr>
            <a:spLocks noGrp="1"/>
          </p:cNvSpPr>
          <p:nvPr>
            <p:ph type="title" hasCustomPrompt="1"/>
          </p:nvPr>
        </p:nvSpPr>
        <p:spPr>
          <a:xfrm>
            <a:off x="486754" y="4853033"/>
            <a:ext cx="10724171" cy="1044847"/>
          </a:xfrm>
        </p:spPr>
        <p:txBody>
          <a:bodyPr lIns="91440" tIns="0" rIns="91440" bIns="0" anchor="b">
            <a:noAutofit/>
          </a:bodyPr>
          <a:lstStyle>
            <a:lvl1pPr>
              <a:defRPr sz="3600" b="0">
                <a:solidFill>
                  <a:schemeClr val="bg1"/>
                </a:solidFill>
              </a:defRPr>
            </a:lvl1pPr>
          </a:lstStyle>
          <a:p>
            <a:r>
              <a:rPr lang="de-DE" dirty="0"/>
              <a:t>Mastertitelformat</a:t>
            </a:r>
            <a:br>
              <a:rPr lang="de-DE" dirty="0"/>
            </a:br>
            <a:r>
              <a:rPr lang="de-DE" dirty="0"/>
              <a:t>bearbeiten</a:t>
            </a:r>
            <a:endParaRPr lang="en-US" dirty="0"/>
          </a:p>
        </p:txBody>
      </p:sp>
      <p:sp>
        <p:nvSpPr>
          <p:cNvPr id="16" name="Text Placeholder 3">
            <a:extLst>
              <a:ext uri="{FF2B5EF4-FFF2-40B4-BE49-F238E27FC236}">
                <a16:creationId xmlns:a16="http://schemas.microsoft.com/office/drawing/2014/main" id="{D54AC0B5-F068-4AA4-AA7C-7D346544A94F}"/>
              </a:ext>
            </a:extLst>
          </p:cNvPr>
          <p:cNvSpPr>
            <a:spLocks noGrp="1"/>
          </p:cNvSpPr>
          <p:nvPr>
            <p:ph type="body" sz="half" idx="2"/>
          </p:nvPr>
        </p:nvSpPr>
        <p:spPr>
          <a:xfrm>
            <a:off x="486777" y="5907024"/>
            <a:ext cx="10723767" cy="594360"/>
          </a:xfrm>
        </p:spPr>
        <p:txBody>
          <a:bodyPr lIns="91440" tIns="0" rIns="91440" bIns="0">
            <a:normAutofit/>
          </a:bodyPr>
          <a:lstStyle>
            <a:lvl1pPr marL="0" indent="0">
              <a:spcBef>
                <a:spcPts val="0"/>
              </a:spcBef>
              <a:spcAft>
                <a:spcPts val="600"/>
              </a:spcAft>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pic>
        <p:nvPicPr>
          <p:cNvPr id="18" name="Grafik 17">
            <a:extLst>
              <a:ext uri="{FF2B5EF4-FFF2-40B4-BE49-F238E27FC236}">
                <a16:creationId xmlns:a16="http://schemas.microsoft.com/office/drawing/2014/main" id="{A62DDD68-A2BA-4864-BF3B-D98ABF79BD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9785" y="5219055"/>
            <a:ext cx="1769900" cy="930043"/>
          </a:xfrm>
          <a:prstGeom prst="rect">
            <a:avLst/>
          </a:prstGeom>
        </p:spPr>
      </p:pic>
      <p:sp>
        <p:nvSpPr>
          <p:cNvPr id="20" name="Rectangle 8">
            <a:extLst>
              <a:ext uri="{FF2B5EF4-FFF2-40B4-BE49-F238E27FC236}">
                <a16:creationId xmlns:a16="http://schemas.microsoft.com/office/drawing/2014/main" id="{7AD982B9-93B2-4305-9B47-65AD1DA01603}"/>
              </a:ext>
            </a:extLst>
          </p:cNvPr>
          <p:cNvSpPr/>
          <p:nvPr userDrawn="1"/>
        </p:nvSpPr>
        <p:spPr>
          <a:xfrm>
            <a:off x="15" y="4790381"/>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10" name="Slide Number Placeholder 5">
            <a:extLst>
              <a:ext uri="{FF2B5EF4-FFF2-40B4-BE49-F238E27FC236}">
                <a16:creationId xmlns:a16="http://schemas.microsoft.com/office/drawing/2014/main" id="{50632673-BA1B-401C-AAA4-63B17EE4F661}"/>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a:t>
            </a:r>
          </a:p>
        </p:txBody>
      </p:sp>
      <p:sp>
        <p:nvSpPr>
          <p:cNvPr id="11" name="Date Placeholder 4">
            <a:extLst>
              <a:ext uri="{FF2B5EF4-FFF2-40B4-BE49-F238E27FC236}">
                <a16:creationId xmlns:a16="http://schemas.microsoft.com/office/drawing/2014/main" id="{2705DC70-57AF-4DD4-874D-D534F9E99AF1}"/>
              </a:ext>
            </a:extLst>
          </p:cNvPr>
          <p:cNvSpPr>
            <a:spLocks noGrp="1"/>
          </p:cNvSpPr>
          <p:nvPr>
            <p:ph type="dt" sz="half" idx="10"/>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0861A5ED-18F6-4A4D-9C0F-414574C4DE50}" type="datetime1">
              <a:rPr lang="en-GB" smtClean="0"/>
              <a:t>07/02/2022</a:t>
            </a:fld>
            <a:endParaRPr lang="de-DE" dirty="0"/>
          </a:p>
        </p:txBody>
      </p:sp>
      <p:sp>
        <p:nvSpPr>
          <p:cNvPr id="12" name="Footer Placeholder 7">
            <a:extLst>
              <a:ext uri="{FF2B5EF4-FFF2-40B4-BE49-F238E27FC236}">
                <a16:creationId xmlns:a16="http://schemas.microsoft.com/office/drawing/2014/main" id="{64BD4C6C-633B-4A4C-966B-51289DD999F1}"/>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dirty="0"/>
              <a:t>Joint Call 20XX - Final Project Pitch</a:t>
            </a:r>
            <a:endParaRPr lang="de-DE" dirty="0"/>
          </a:p>
        </p:txBody>
      </p:sp>
    </p:spTree>
    <p:extLst>
      <p:ext uri="{BB962C8B-B14F-4D97-AF65-F5344CB8AC3E}">
        <p14:creationId xmlns:p14="http://schemas.microsoft.com/office/powerpoint/2010/main" val="37625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38E6CA-B8FE-4212-9311-A8155BAE02C3}"/>
              </a:ext>
            </a:extLst>
          </p:cNvPr>
          <p:cNvSpPr/>
          <p:nvPr userDrawn="1"/>
        </p:nvSpPr>
        <p:spPr>
          <a:xfrm>
            <a:off x="-10887" y="0"/>
            <a:ext cx="12199727" cy="382038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489525" y="5121141"/>
            <a:ext cx="11213872" cy="1143000"/>
          </a:xfrm>
        </p:spPr>
        <p:txBody>
          <a:bodyPr lIns="144000" tIns="108000" rIns="91440">
            <a:normAutofit/>
          </a:bodyPr>
          <a:lstStyle>
            <a:lvl1pPr marL="0" indent="0" algn="ctr">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noProof="0"/>
              <a:t>Master-Untertitelformat bearbeiten</a:t>
            </a:r>
            <a:endParaRPr lang="en-GB" noProof="0"/>
          </a:p>
        </p:txBody>
      </p:sp>
      <p:pic>
        <p:nvPicPr>
          <p:cNvPr id="13" name="Grafik 12">
            <a:extLst>
              <a:ext uri="{FF2B5EF4-FFF2-40B4-BE49-F238E27FC236}">
                <a16:creationId xmlns:a16="http://schemas.microsoft.com/office/drawing/2014/main" id="{09FC09E5-ED2F-4D18-94AF-5C809A183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965" y="244068"/>
            <a:ext cx="4421661" cy="2323484"/>
          </a:xfrm>
          <a:prstGeom prst="rect">
            <a:avLst/>
          </a:prstGeom>
        </p:spPr>
      </p:pic>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F471598D-AA51-4241-BA01-E6020DA94436}"/>
              </a:ext>
            </a:extLst>
          </p:cNvPr>
          <p:cNvSpPr>
            <a:spLocks noGrp="1"/>
          </p:cNvSpPr>
          <p:nvPr>
            <p:ph type="ctrTitle" hasCustomPrompt="1"/>
          </p:nvPr>
        </p:nvSpPr>
        <p:spPr>
          <a:xfrm>
            <a:off x="486754" y="3429000"/>
            <a:ext cx="11213872" cy="1644941"/>
          </a:xfrm>
        </p:spPr>
        <p:txBody>
          <a:bodyPr bIns="0" anchor="b">
            <a:noAutofit/>
          </a:bodyPr>
          <a:lstStyle>
            <a:lvl1pPr algn="ctr">
              <a:lnSpc>
                <a:spcPct val="85000"/>
              </a:lnSpc>
              <a:defRPr sz="4800" spc="-50" baseline="0">
                <a:solidFill>
                  <a:schemeClr val="tx1"/>
                </a:solidFill>
                <a:latin typeface="Open Sans"/>
              </a:defRPr>
            </a:lvl1pPr>
          </a:lstStyle>
          <a:p>
            <a:r>
              <a:rPr lang="en-GB" noProof="0"/>
              <a:t>Mastertitelformat</a:t>
            </a:r>
            <a:br>
              <a:rPr lang="en-GB" noProof="0"/>
            </a:br>
            <a:r>
              <a:rPr lang="en-GB" noProof="0"/>
              <a:t>bearbeiten</a:t>
            </a:r>
          </a:p>
        </p:txBody>
      </p:sp>
      <p:sp>
        <p:nvSpPr>
          <p:cNvPr id="16" name="Slide Number Placeholder 5">
            <a:extLst>
              <a:ext uri="{FF2B5EF4-FFF2-40B4-BE49-F238E27FC236}">
                <a16:creationId xmlns:a16="http://schemas.microsoft.com/office/drawing/2014/main" id="{639F6904-5B43-4519-9D89-6C68F01AB4C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a:t>
            </a:r>
          </a:p>
        </p:txBody>
      </p:sp>
      <p:sp>
        <p:nvSpPr>
          <p:cNvPr id="17" name="Date Placeholder 4">
            <a:extLst>
              <a:ext uri="{FF2B5EF4-FFF2-40B4-BE49-F238E27FC236}">
                <a16:creationId xmlns:a16="http://schemas.microsoft.com/office/drawing/2014/main" id="{A0A970FD-8E2F-4225-9924-618D67DC83D8}"/>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E16733AE-1A29-4304-979D-F9D2B6400C54}" type="datetime1">
              <a:rPr lang="en-GB" smtClean="0"/>
              <a:t>07/02/2022</a:t>
            </a:fld>
            <a:endParaRPr lang="de-DE" dirty="0"/>
          </a:p>
        </p:txBody>
      </p:sp>
      <p:sp>
        <p:nvSpPr>
          <p:cNvPr id="18" name="Footer Placeholder 7">
            <a:extLst>
              <a:ext uri="{FF2B5EF4-FFF2-40B4-BE49-F238E27FC236}">
                <a16:creationId xmlns:a16="http://schemas.microsoft.com/office/drawing/2014/main" id="{4606B116-D2C6-4BAF-9CEA-870E73A795CB}"/>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dirty="0"/>
              <a:t>Joint Call 20XX - Final Project Pitch</a:t>
            </a:r>
            <a:endParaRPr lang="de-DE" dirty="0"/>
          </a:p>
        </p:txBody>
      </p:sp>
    </p:spTree>
    <p:extLst>
      <p:ext uri="{BB962C8B-B14F-4D97-AF65-F5344CB8AC3E}">
        <p14:creationId xmlns:p14="http://schemas.microsoft.com/office/powerpoint/2010/main" val="387553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el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38E6CA-B8FE-4212-9311-A8155BAE02C3}"/>
              </a:ext>
            </a:extLst>
          </p:cNvPr>
          <p:cNvSpPr/>
          <p:nvPr userDrawn="1"/>
        </p:nvSpPr>
        <p:spPr>
          <a:xfrm>
            <a:off x="-10887" y="0"/>
            <a:ext cx="12199727" cy="382038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489525" y="5121141"/>
            <a:ext cx="11213872" cy="1143000"/>
          </a:xfrm>
        </p:spPr>
        <p:txBody>
          <a:bodyPr lIns="90000" tIns="108000" rIns="91440">
            <a:normAutofit/>
          </a:bodyPr>
          <a:lstStyle>
            <a:lvl1pPr marL="0" indent="0" algn="l">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pic>
        <p:nvPicPr>
          <p:cNvPr id="13" name="Grafik 12">
            <a:extLst>
              <a:ext uri="{FF2B5EF4-FFF2-40B4-BE49-F238E27FC236}">
                <a16:creationId xmlns:a16="http://schemas.microsoft.com/office/drawing/2014/main" id="{09FC09E5-ED2F-4D18-94AF-5C809A183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965" y="215412"/>
            <a:ext cx="4421661" cy="2323484"/>
          </a:xfrm>
          <a:prstGeom prst="rect">
            <a:avLst/>
          </a:prstGeom>
        </p:spPr>
      </p:pic>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F471598D-AA51-4241-BA01-E6020DA94436}"/>
              </a:ext>
            </a:extLst>
          </p:cNvPr>
          <p:cNvSpPr>
            <a:spLocks noGrp="1"/>
          </p:cNvSpPr>
          <p:nvPr>
            <p:ph type="ctrTitle" hasCustomPrompt="1"/>
          </p:nvPr>
        </p:nvSpPr>
        <p:spPr>
          <a:xfrm>
            <a:off x="486754" y="3930941"/>
            <a:ext cx="11213872" cy="1143000"/>
          </a:xfrm>
        </p:spPr>
        <p:txBody>
          <a:bodyPr bIns="0" anchor="b">
            <a:noAutofit/>
          </a:bodyPr>
          <a:lstStyle>
            <a:lvl1pPr algn="l">
              <a:lnSpc>
                <a:spcPct val="85000"/>
              </a:lnSpc>
              <a:defRPr sz="4800" spc="-50" baseline="0">
                <a:solidFill>
                  <a:schemeClr val="tx1"/>
                </a:solidFill>
                <a:latin typeface="Open Sans"/>
              </a:defRPr>
            </a:lvl1pPr>
          </a:lstStyle>
          <a:p>
            <a:r>
              <a:rPr lang="de-DE" dirty="0"/>
              <a:t>Mastertitelformat</a:t>
            </a:r>
            <a:br>
              <a:rPr lang="de-DE" dirty="0"/>
            </a:br>
            <a:r>
              <a:rPr lang="de-DE" dirty="0"/>
              <a:t>bearbeiten</a:t>
            </a:r>
            <a:endParaRPr lang="en-US" dirty="0"/>
          </a:p>
        </p:txBody>
      </p:sp>
      <p:sp>
        <p:nvSpPr>
          <p:cNvPr id="16" name="Slide Number Placeholder 5">
            <a:extLst>
              <a:ext uri="{FF2B5EF4-FFF2-40B4-BE49-F238E27FC236}">
                <a16:creationId xmlns:a16="http://schemas.microsoft.com/office/drawing/2014/main" id="{639F6904-5B43-4519-9D89-6C68F01AB4C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a:t>
            </a:r>
          </a:p>
        </p:txBody>
      </p:sp>
      <p:sp>
        <p:nvSpPr>
          <p:cNvPr id="17" name="Date Placeholder 4">
            <a:extLst>
              <a:ext uri="{FF2B5EF4-FFF2-40B4-BE49-F238E27FC236}">
                <a16:creationId xmlns:a16="http://schemas.microsoft.com/office/drawing/2014/main" id="{A0A970FD-8E2F-4225-9924-618D67DC83D8}"/>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E9273738-ECA9-446A-BDEC-5C933C010BC3}" type="datetime1">
              <a:rPr lang="en-GB" smtClean="0"/>
              <a:t>07/02/2022</a:t>
            </a:fld>
            <a:endParaRPr lang="de-DE" dirty="0"/>
          </a:p>
        </p:txBody>
      </p:sp>
      <p:sp>
        <p:nvSpPr>
          <p:cNvPr id="18" name="Footer Placeholder 7">
            <a:extLst>
              <a:ext uri="{FF2B5EF4-FFF2-40B4-BE49-F238E27FC236}">
                <a16:creationId xmlns:a16="http://schemas.microsoft.com/office/drawing/2014/main" id="{4606B116-D2C6-4BAF-9CEA-870E73A795CB}"/>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dirty="0"/>
              <a:t>Joint Call 20XX - Final Project Pitch</a:t>
            </a:r>
            <a:endParaRPr lang="de-DE" dirty="0"/>
          </a:p>
        </p:txBody>
      </p:sp>
    </p:spTree>
    <p:extLst>
      <p:ext uri="{BB962C8B-B14F-4D97-AF65-F5344CB8AC3E}">
        <p14:creationId xmlns:p14="http://schemas.microsoft.com/office/powerpoint/2010/main" val="317540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de-DE" noProof="0"/>
              <a:t>Mastertitelformat bearbeiten</a:t>
            </a:r>
            <a:endParaRPr lang="en-GB" noProof="0"/>
          </a:p>
        </p:txBody>
      </p:sp>
      <p:sp>
        <p:nvSpPr>
          <p:cNvPr id="11" name="Date Placeholder 4">
            <a:extLst>
              <a:ext uri="{FF2B5EF4-FFF2-40B4-BE49-F238E27FC236}">
                <a16:creationId xmlns:a16="http://schemas.microsoft.com/office/drawing/2014/main" id="{72C0FE63-4339-4573-8927-A6BE2CB3A1D4}"/>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57D0BD91-2704-4D17-BE64-918DD6EFFE91}" type="datetime1">
              <a:rPr lang="en-GB" smtClean="0"/>
              <a:t>07/02/2022</a:t>
            </a:fld>
            <a:endParaRPr lang="de-DE" dirty="0"/>
          </a:p>
        </p:txBody>
      </p:sp>
      <p:sp>
        <p:nvSpPr>
          <p:cNvPr id="12" name="Footer Placeholder 7">
            <a:extLst>
              <a:ext uri="{FF2B5EF4-FFF2-40B4-BE49-F238E27FC236}">
                <a16:creationId xmlns:a16="http://schemas.microsoft.com/office/drawing/2014/main" id="{999E9E5C-8191-4716-A183-158CEC209EF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dirty="0"/>
              <a:t>Joint Call 20XX - Final Project Pitch</a:t>
            </a:r>
            <a:endParaRPr lang="de-DE" dirty="0"/>
          </a:p>
        </p:txBody>
      </p:sp>
      <p:sp>
        <p:nvSpPr>
          <p:cNvPr id="13" name="Content Placeholder 2">
            <a:extLst>
              <a:ext uri="{FF2B5EF4-FFF2-40B4-BE49-F238E27FC236}">
                <a16:creationId xmlns:a16="http://schemas.microsoft.com/office/drawing/2014/main" id="{91726984-0C5C-4808-8072-F5FB8FC5E9A3}"/>
              </a:ext>
            </a:extLst>
          </p:cNvPr>
          <p:cNvSpPr>
            <a:spLocks noGrp="1"/>
          </p:cNvSpPr>
          <p:nvPr>
            <p:ph sz="half" idx="10"/>
          </p:nvPr>
        </p:nvSpPr>
        <p:spPr>
          <a:xfrm>
            <a:off x="486754" y="1271847"/>
            <a:ext cx="11213872" cy="4854632"/>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Slide Number Placeholder 5">
            <a:extLst>
              <a:ext uri="{FF2B5EF4-FFF2-40B4-BE49-F238E27FC236}">
                <a16:creationId xmlns:a16="http://schemas.microsoft.com/office/drawing/2014/main" id="{9FF5FB09-D1ED-44BB-9522-6C3DBE78A41B}"/>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255072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6754" y="1271846"/>
            <a:ext cx="5363559" cy="4854631"/>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420195" y="1271846"/>
            <a:ext cx="5280432" cy="4854631"/>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Title Placeholder 1">
            <a:extLst>
              <a:ext uri="{FF2B5EF4-FFF2-40B4-BE49-F238E27FC236}">
                <a16:creationId xmlns:a16="http://schemas.microsoft.com/office/drawing/2014/main" id="{C10C116F-1AC1-4ABF-92C5-4A7DBE3CEE91}"/>
              </a:ext>
            </a:extLst>
          </p:cNvPr>
          <p:cNvSpPr>
            <a:spLocks noGrp="1"/>
          </p:cNvSpPr>
          <p:nvPr>
            <p:ph type="title"/>
          </p:nvPr>
        </p:nvSpPr>
        <p:spPr>
          <a:xfrm>
            <a:off x="486754" y="33090"/>
            <a:ext cx="9741464" cy="930043"/>
          </a:xfrm>
          <a:prstGeom prst="rect">
            <a:avLst/>
          </a:prstGeom>
        </p:spPr>
        <p:txBody>
          <a:bodyPr vert="horz" lIns="91440" tIns="45720" rIns="91440" bIns="0" rtlCol="0" anchor="b">
            <a:noAutofit/>
          </a:bodyPr>
          <a:lstStyle/>
          <a:p>
            <a:r>
              <a:rPr lang="de-DE" noProof="0"/>
              <a:t>Mastertitelformat bearbeiten</a:t>
            </a:r>
            <a:endParaRPr lang="en-GB" noProof="0" dirty="0"/>
          </a:p>
        </p:txBody>
      </p:sp>
      <p:sp>
        <p:nvSpPr>
          <p:cNvPr id="14" name="Date Placeholder 4">
            <a:extLst>
              <a:ext uri="{FF2B5EF4-FFF2-40B4-BE49-F238E27FC236}">
                <a16:creationId xmlns:a16="http://schemas.microsoft.com/office/drawing/2014/main" id="{AD97EBD5-12A1-48A6-A114-13B207E04ECE}"/>
              </a:ext>
            </a:extLst>
          </p:cNvPr>
          <p:cNvSpPr>
            <a:spLocks noGrp="1"/>
          </p:cNvSpPr>
          <p:nvPr>
            <p:ph type="dt" sz="half" idx="10"/>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76CBABC2-1E95-4154-96F9-927B3EB1FCD2}" type="datetime1">
              <a:rPr lang="en-GB" smtClean="0"/>
              <a:t>07/02/2022</a:t>
            </a:fld>
            <a:endParaRPr lang="de-DE" dirty="0"/>
          </a:p>
        </p:txBody>
      </p:sp>
      <p:sp>
        <p:nvSpPr>
          <p:cNvPr id="15" name="Footer Placeholder 7">
            <a:extLst>
              <a:ext uri="{FF2B5EF4-FFF2-40B4-BE49-F238E27FC236}">
                <a16:creationId xmlns:a16="http://schemas.microsoft.com/office/drawing/2014/main" id="{69908641-E157-424C-A5DF-D2E4F3EA0F5A}"/>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dirty="0"/>
              <a:t>Joint Call 20XX - Final Project Pitch</a:t>
            </a:r>
            <a:endParaRPr lang="de-DE" dirty="0"/>
          </a:p>
        </p:txBody>
      </p:sp>
      <p:sp>
        <p:nvSpPr>
          <p:cNvPr id="9" name="Slide Number Placeholder 5">
            <a:extLst>
              <a:ext uri="{FF2B5EF4-FFF2-40B4-BE49-F238E27FC236}">
                <a16:creationId xmlns:a16="http://schemas.microsoft.com/office/drawing/2014/main" id="{F78E69E9-7C71-4ABE-89E8-255047960B18}"/>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167816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3571" y="1255158"/>
            <a:ext cx="5272119" cy="655142"/>
          </a:xfrm>
          <a:solidFill>
            <a:schemeClr val="bg1"/>
          </a:solidFill>
          <a:ln>
            <a:solidFill>
              <a:schemeClr val="bg1"/>
            </a:solidFill>
          </a:ln>
        </p:spPr>
        <p:txBody>
          <a:bodyPr lIns="91440" rIns="91440" anchor="ctr">
            <a:normAutofit/>
          </a:bodyPr>
          <a:lstStyle>
            <a:lvl1pPr marL="0" indent="0">
              <a:lnSpc>
                <a:spcPct val="100000"/>
              </a:lnSpc>
              <a:spcBef>
                <a:spcPts val="0"/>
              </a:spcBef>
              <a:spcAft>
                <a:spcPts val="0"/>
              </a:spcAft>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73571" y="1902862"/>
            <a:ext cx="5272119" cy="4224324"/>
          </a:xfrm>
          <a:noFill/>
          <a:ln>
            <a:solidFill>
              <a:schemeClr val="bg1"/>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15572" y="1254451"/>
            <a:ext cx="5285054" cy="655142"/>
          </a:xfrm>
          <a:solidFill>
            <a:schemeClr val="bg1"/>
          </a:solidFill>
          <a:ln>
            <a:solidFill>
              <a:schemeClr val="bg1"/>
            </a:solidFill>
          </a:ln>
        </p:spPr>
        <p:txBody>
          <a:bodyPr lIns="91440" rIns="91440" anchor="ctr">
            <a:normAutofit/>
          </a:bodyPr>
          <a:lstStyle>
            <a:lvl1pPr marL="0" indent="0">
              <a:lnSpc>
                <a:spcPct val="100000"/>
              </a:lnSpc>
              <a:spcBef>
                <a:spcPts val="0"/>
              </a:spcBef>
              <a:spcAft>
                <a:spcPts val="0"/>
              </a:spcAft>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15572" y="1902155"/>
            <a:ext cx="5285054" cy="4224324"/>
          </a:xfrm>
          <a:noFill/>
          <a:ln>
            <a:solidFill>
              <a:schemeClr val="bg1"/>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a:extLst>
              <a:ext uri="{FF2B5EF4-FFF2-40B4-BE49-F238E27FC236}">
                <a16:creationId xmlns:a16="http://schemas.microsoft.com/office/drawing/2014/main" id="{2F30DD1C-ED51-4015-942E-0631E6FAEEE2}"/>
              </a:ext>
            </a:extLst>
          </p:cNvPr>
          <p:cNvSpPr>
            <a:spLocks noGrp="1"/>
          </p:cNvSpPr>
          <p:nvPr>
            <p:ph type="title"/>
          </p:nvPr>
        </p:nvSpPr>
        <p:spPr>
          <a:xfrm>
            <a:off x="486754" y="33090"/>
            <a:ext cx="9741464" cy="930043"/>
          </a:xfrm>
          <a:prstGeom prst="rect">
            <a:avLst/>
          </a:prstGeom>
        </p:spPr>
        <p:txBody>
          <a:bodyPr vert="horz" lIns="91440" tIns="45720" rIns="91440" bIns="0" rtlCol="0" anchor="b">
            <a:noAutofit/>
          </a:bodyPr>
          <a:lstStyle/>
          <a:p>
            <a:r>
              <a:rPr lang="de-DE" noProof="0"/>
              <a:t>Mastertitelformat bearbeiten</a:t>
            </a:r>
            <a:endParaRPr lang="en-GB" noProof="0" dirty="0"/>
          </a:p>
        </p:txBody>
      </p:sp>
      <p:sp>
        <p:nvSpPr>
          <p:cNvPr id="16" name="Date Placeholder 4">
            <a:extLst>
              <a:ext uri="{FF2B5EF4-FFF2-40B4-BE49-F238E27FC236}">
                <a16:creationId xmlns:a16="http://schemas.microsoft.com/office/drawing/2014/main" id="{2F9E9B87-6DEC-4FFF-BDB6-5DC145E25F7A}"/>
              </a:ext>
            </a:extLst>
          </p:cNvPr>
          <p:cNvSpPr>
            <a:spLocks noGrp="1"/>
          </p:cNvSpPr>
          <p:nvPr>
            <p:ph type="dt" sz="half" idx="11"/>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45D09265-70DF-4159-AA73-FF7AC35C89BD}" type="datetime1">
              <a:rPr lang="en-GB" smtClean="0"/>
              <a:t>07/02/2022</a:t>
            </a:fld>
            <a:endParaRPr lang="de-DE" dirty="0"/>
          </a:p>
        </p:txBody>
      </p:sp>
      <p:sp>
        <p:nvSpPr>
          <p:cNvPr id="17" name="Footer Placeholder 7">
            <a:extLst>
              <a:ext uri="{FF2B5EF4-FFF2-40B4-BE49-F238E27FC236}">
                <a16:creationId xmlns:a16="http://schemas.microsoft.com/office/drawing/2014/main" id="{D606F2C7-B5E6-4EF3-A0DA-79DEAE91CC16}"/>
              </a:ext>
            </a:extLst>
          </p:cNvPr>
          <p:cNvSpPr>
            <a:spLocks noGrp="1"/>
          </p:cNvSpPr>
          <p:nvPr>
            <p:ph type="ftr" sz="quarter" idx="12"/>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dirty="0"/>
              <a:t>Joint Call 20XX - Final Project Pitch</a:t>
            </a:r>
            <a:endParaRPr lang="de-DE" dirty="0"/>
          </a:p>
        </p:txBody>
      </p:sp>
      <p:sp>
        <p:nvSpPr>
          <p:cNvPr id="11" name="Slide Number Placeholder 5">
            <a:extLst>
              <a:ext uri="{FF2B5EF4-FFF2-40B4-BE49-F238E27FC236}">
                <a16:creationId xmlns:a16="http://schemas.microsoft.com/office/drawing/2014/main" id="{9542062D-17A4-4267-814A-CA32001F6AA0}"/>
              </a:ext>
            </a:extLst>
          </p:cNvPr>
          <p:cNvSpPr>
            <a:spLocks noGrp="1"/>
          </p:cNvSpPr>
          <p:nvPr>
            <p:ph type="sldNum" sz="quarter" idx="13"/>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237039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9881" y="1271139"/>
            <a:ext cx="5280432" cy="652445"/>
          </a:xfrm>
          <a:solidFill>
            <a:srgbClr val="1488CA"/>
          </a:solidFill>
          <a:ln>
            <a:solidFill>
              <a:schemeClr val="accent5"/>
            </a:solidFill>
          </a:ln>
        </p:spPr>
        <p:txBody>
          <a:bodyPr lIns="91440" rIns="91440" anchor="ctr">
            <a:normAutofit/>
          </a:bodyPr>
          <a:lstStyle>
            <a:lvl1pPr marL="0" indent="0">
              <a:lnSpc>
                <a:spcPct val="100000"/>
              </a:lnSpc>
              <a:spcBef>
                <a:spcPts val="0"/>
              </a:spcBef>
              <a:spcAft>
                <a:spcPts val="0"/>
              </a:spcAft>
              <a:buNone/>
              <a:defRPr sz="2000" b="0" cap="all"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69881" y="1918844"/>
            <a:ext cx="5280432" cy="4206928"/>
          </a:xfrm>
          <a:ln>
            <a:solidFill>
              <a:srgbClr val="1488CA"/>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20194" y="1271846"/>
            <a:ext cx="5280432" cy="652445"/>
          </a:xfrm>
          <a:solidFill>
            <a:srgbClr val="1488CA"/>
          </a:solidFill>
          <a:ln>
            <a:solidFill>
              <a:schemeClr val="accent5"/>
            </a:solidFill>
          </a:ln>
        </p:spPr>
        <p:txBody>
          <a:bodyPr lIns="91440" rIns="91440" anchor="ctr">
            <a:normAutofit/>
          </a:bodyPr>
          <a:lstStyle>
            <a:lvl1pPr marL="0" indent="0">
              <a:lnSpc>
                <a:spcPct val="100000"/>
              </a:lnSpc>
              <a:spcBef>
                <a:spcPts val="0"/>
              </a:spcBef>
              <a:spcAft>
                <a:spcPts val="0"/>
              </a:spcAft>
              <a:buNone/>
              <a:defRPr sz="2000" b="0" cap="all"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20194" y="1919551"/>
            <a:ext cx="5280432" cy="4206928"/>
          </a:xfrm>
          <a:ln>
            <a:solidFill>
              <a:srgbClr val="1488CA"/>
            </a:solidFill>
          </a:ln>
        </p:spPr>
        <p:txBody>
          <a:bodyPr lIns="72000"/>
          <a:lstStyle>
            <a:lvl2pPr marL="486918" indent="-285750">
              <a:buFont typeface="Arial" panose="020B0604020202020204" pitchFamily="34" charset="0"/>
              <a:buChar char="•"/>
              <a:defRPr/>
            </a:lvl2pPr>
            <a:lvl3pPr marL="669798" indent="-285750">
              <a:buFont typeface="Arial" panose="020B0604020202020204" pitchFamily="34" charset="0"/>
              <a:buChar char="•"/>
              <a:defRPr/>
            </a:lvl3pPr>
            <a:lvl4pPr marL="852678" indent="-285750">
              <a:buFont typeface="Arial" panose="020B0604020202020204" pitchFamily="34" charset="0"/>
              <a:buChar char="•"/>
              <a:defRPr/>
            </a:lvl4pPr>
            <a:lvl5pPr marL="1035558" indent="-28575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a:extLst>
              <a:ext uri="{FF2B5EF4-FFF2-40B4-BE49-F238E27FC236}">
                <a16:creationId xmlns:a16="http://schemas.microsoft.com/office/drawing/2014/main" id="{B8908FAB-AE7D-4CE1-99F6-373DCD747F86}"/>
              </a:ext>
            </a:extLst>
          </p:cNvPr>
          <p:cNvSpPr txBox="1">
            <a:spLocks/>
          </p:cNvSpPr>
          <p:nvPr userDrawn="1"/>
        </p:nvSpPr>
        <p:spPr>
          <a:xfrm>
            <a:off x="486754" y="33090"/>
            <a:ext cx="9741464" cy="930043"/>
          </a:xfrm>
          <a:prstGeom prst="rect">
            <a:avLst/>
          </a:prstGeom>
        </p:spPr>
        <p:txBody>
          <a:bodyPr vert="horz" lIns="91440" tIns="45720" rIns="91440" bIns="0" rtlCol="0" anchor="b">
            <a:noAutofit/>
          </a:bodyPr>
          <a:lstStyle>
            <a:lvl1pPr algn="l" defTabSz="914400" rtl="0" eaLnBrk="1" latinLnBrk="0" hangingPunct="1">
              <a:lnSpc>
                <a:spcPct val="100000"/>
              </a:lnSpc>
              <a:spcBef>
                <a:spcPct val="0"/>
              </a:spcBef>
              <a:buNone/>
              <a:defRPr sz="2800" kern="1200" spc="-50" baseline="0">
                <a:solidFill>
                  <a:schemeClr val="tx1"/>
                </a:solidFill>
                <a:latin typeface="Open Sans"/>
                <a:ea typeface="+mj-ea"/>
                <a:cs typeface="+mj-cs"/>
              </a:defRPr>
            </a:lvl1pPr>
          </a:lstStyle>
          <a:p>
            <a:endParaRPr lang="en-GB" dirty="0"/>
          </a:p>
        </p:txBody>
      </p:sp>
      <p:sp>
        <p:nvSpPr>
          <p:cNvPr id="16" name="Date Placeholder 4">
            <a:extLst>
              <a:ext uri="{FF2B5EF4-FFF2-40B4-BE49-F238E27FC236}">
                <a16:creationId xmlns:a16="http://schemas.microsoft.com/office/drawing/2014/main" id="{E13F79B0-E598-4D8E-831A-7AC1D10FBC21}"/>
              </a:ext>
            </a:extLst>
          </p:cNvPr>
          <p:cNvSpPr>
            <a:spLocks noGrp="1"/>
          </p:cNvSpPr>
          <p:nvPr>
            <p:ph type="dt" sz="half" idx="11"/>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1097AB43-00C1-46D8-9556-1E734EE62EC9}" type="datetime1">
              <a:rPr lang="en-GB" smtClean="0"/>
              <a:t>07/02/2022</a:t>
            </a:fld>
            <a:endParaRPr lang="de-DE" dirty="0"/>
          </a:p>
        </p:txBody>
      </p:sp>
      <p:sp>
        <p:nvSpPr>
          <p:cNvPr id="17" name="Footer Placeholder 7">
            <a:extLst>
              <a:ext uri="{FF2B5EF4-FFF2-40B4-BE49-F238E27FC236}">
                <a16:creationId xmlns:a16="http://schemas.microsoft.com/office/drawing/2014/main" id="{41E3247E-D987-489B-B7C3-BF48D0EA90C1}"/>
              </a:ext>
            </a:extLst>
          </p:cNvPr>
          <p:cNvSpPr>
            <a:spLocks noGrp="1"/>
          </p:cNvSpPr>
          <p:nvPr>
            <p:ph type="ftr" sz="quarter" idx="12"/>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dirty="0"/>
              <a:t>Joint Call 20XX - Final Project Pitch</a:t>
            </a:r>
            <a:endParaRPr lang="de-DE" dirty="0"/>
          </a:p>
        </p:txBody>
      </p:sp>
      <p:sp>
        <p:nvSpPr>
          <p:cNvPr id="11" name="Slide Number Placeholder 5">
            <a:extLst>
              <a:ext uri="{FF2B5EF4-FFF2-40B4-BE49-F238E27FC236}">
                <a16:creationId xmlns:a16="http://schemas.microsoft.com/office/drawing/2014/main" id="{02B2E87B-66CE-4246-BA4A-C6144B3E0D84}"/>
              </a:ext>
            </a:extLst>
          </p:cNvPr>
          <p:cNvSpPr>
            <a:spLocks noGrp="1"/>
          </p:cNvSpPr>
          <p:nvPr>
            <p:ph type="sldNum" sz="quarter" idx="13"/>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202274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3C8AEE11-924B-4E3F-A823-1248FFF016FA}"/>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5E5FAC45-1E05-4AAA-ADBD-FE568E8C90A9}" type="datetime1">
              <a:rPr lang="en-GB" smtClean="0"/>
              <a:t>07/02/2022</a:t>
            </a:fld>
            <a:endParaRPr lang="de-DE" dirty="0"/>
          </a:p>
        </p:txBody>
      </p:sp>
      <p:sp>
        <p:nvSpPr>
          <p:cNvPr id="12" name="Footer Placeholder 7">
            <a:extLst>
              <a:ext uri="{FF2B5EF4-FFF2-40B4-BE49-F238E27FC236}">
                <a16:creationId xmlns:a16="http://schemas.microsoft.com/office/drawing/2014/main" id="{5852A034-7D1C-4C50-A22C-41811D28F07E}"/>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dirty="0"/>
              <a:t>Joint Call 20XX - Final Project Pitch</a:t>
            </a:r>
            <a:endParaRPr lang="de-DE" dirty="0"/>
          </a:p>
        </p:txBody>
      </p:sp>
      <p:sp>
        <p:nvSpPr>
          <p:cNvPr id="6" name="Slide Number Placeholder 5">
            <a:extLst>
              <a:ext uri="{FF2B5EF4-FFF2-40B4-BE49-F238E27FC236}">
                <a16:creationId xmlns:a16="http://schemas.microsoft.com/office/drawing/2014/main" id="{4E26927A-BA41-4FC0-8F9A-A0033B234468}"/>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
        <p:nvSpPr>
          <p:cNvPr id="8" name="Title 1">
            <a:extLst>
              <a:ext uri="{FF2B5EF4-FFF2-40B4-BE49-F238E27FC236}">
                <a16:creationId xmlns:a16="http://schemas.microsoft.com/office/drawing/2014/main" id="{229E7A98-02E6-433B-9D3D-48A6861C4E86}"/>
              </a:ext>
            </a:extLst>
          </p:cNvPr>
          <p:cNvSpPr>
            <a:spLocks noGrp="1"/>
          </p:cNvSpPr>
          <p:nvPr>
            <p:ph type="title"/>
          </p:nvPr>
        </p:nvSpPr>
        <p:spPr>
          <a:xfrm>
            <a:off x="486754" y="33090"/>
            <a:ext cx="9424890" cy="930043"/>
          </a:xfrm>
        </p:spPr>
        <p:txBody>
          <a:bodyPr/>
          <a:lstStyle>
            <a:lvl1pPr>
              <a:defRPr>
                <a:solidFill>
                  <a:schemeClr val="tx1"/>
                </a:solidFill>
              </a:defRPr>
            </a:lvl1pPr>
          </a:lstStyle>
          <a:p>
            <a:r>
              <a:rPr lang="de-DE" noProof="0"/>
              <a:t>Mastertitelformat bearbeiten</a:t>
            </a:r>
            <a:endParaRPr lang="en-GB" noProof="0"/>
          </a:p>
        </p:txBody>
      </p:sp>
    </p:spTree>
    <p:extLst>
      <p:ext uri="{BB962C8B-B14F-4D97-AF65-F5344CB8AC3E}">
        <p14:creationId xmlns:p14="http://schemas.microsoft.com/office/powerpoint/2010/main" val="425459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C3AE8D6A-EDBC-471A-83A5-1EB06BAC4ABF}"/>
              </a:ext>
            </a:extLst>
          </p:cNvPr>
          <p:cNvSpPr/>
          <p:nvPr userDrawn="1"/>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Grafik 10">
            <a:extLst>
              <a:ext uri="{FF2B5EF4-FFF2-40B4-BE49-F238E27FC236}">
                <a16:creationId xmlns:a16="http://schemas.microsoft.com/office/drawing/2014/main" id="{1D61A163-92D8-4C59-A45C-2B1F6995C9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1" y="6424992"/>
            <a:ext cx="467703" cy="432000"/>
          </a:xfrm>
          <a:prstGeom prst="rect">
            <a:avLst/>
          </a:prstGeom>
        </p:spPr>
      </p:pic>
      <p:sp>
        <p:nvSpPr>
          <p:cNvPr id="15" name="Date Placeholder 4">
            <a:extLst>
              <a:ext uri="{FF2B5EF4-FFF2-40B4-BE49-F238E27FC236}">
                <a16:creationId xmlns:a16="http://schemas.microsoft.com/office/drawing/2014/main" id="{5555BD2F-1072-4C1B-BA28-27E207A5491A}"/>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96DC2872-5051-4721-9D05-9A7EBC62F4AA}" type="datetime1">
              <a:rPr lang="en-GB" smtClean="0"/>
              <a:t>07/02/2022</a:t>
            </a:fld>
            <a:endParaRPr lang="de-DE" dirty="0"/>
          </a:p>
        </p:txBody>
      </p:sp>
      <p:sp>
        <p:nvSpPr>
          <p:cNvPr id="16" name="Footer Placeholder 7">
            <a:extLst>
              <a:ext uri="{FF2B5EF4-FFF2-40B4-BE49-F238E27FC236}">
                <a16:creationId xmlns:a16="http://schemas.microsoft.com/office/drawing/2014/main" id="{8D7F19F5-6BAE-478A-9328-4DE1CB0FDFCD}"/>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dirty="0"/>
              <a:t>Joint Call 20XX - Final Project Pitch</a:t>
            </a:r>
            <a:endParaRPr lang="de-DE" dirty="0"/>
          </a:p>
        </p:txBody>
      </p:sp>
      <p:sp>
        <p:nvSpPr>
          <p:cNvPr id="7" name="Slide Number Placeholder 5">
            <a:extLst>
              <a:ext uri="{FF2B5EF4-FFF2-40B4-BE49-F238E27FC236}">
                <a16:creationId xmlns:a16="http://schemas.microsoft.com/office/drawing/2014/main" id="{57DE3ABE-C386-4D3A-8976-B815109DA0DE}"/>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335473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20E7CF08-FF6C-4201-A07B-9DC95D16FB93}"/>
              </a:ext>
            </a:extLst>
          </p:cNvPr>
          <p:cNvSpPr/>
          <p:nvPr userDrawn="1"/>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86754" y="33090"/>
            <a:ext cx="9470046" cy="930043"/>
          </a:xfrm>
          <a:prstGeom prst="rect">
            <a:avLst/>
          </a:prstGeom>
        </p:spPr>
        <p:txBody>
          <a:bodyPr vert="horz" lIns="91440" tIns="45720" rIns="91440" bIns="0" rtlCol="0" anchor="b">
            <a:noAutofit/>
          </a:bodyPr>
          <a:lstStyle/>
          <a:p>
            <a:r>
              <a:rPr lang="en-GB" noProof="0"/>
              <a:t>Mastertitelformat </a:t>
            </a:r>
            <a:br>
              <a:rPr lang="en-GB" noProof="0"/>
            </a:br>
            <a:r>
              <a:rPr lang="en-GB" noProof="0"/>
              <a:t>bearbeiten</a:t>
            </a:r>
          </a:p>
        </p:txBody>
      </p:sp>
      <p:sp>
        <p:nvSpPr>
          <p:cNvPr id="3" name="Text Placeholder 2"/>
          <p:cNvSpPr>
            <a:spLocks noGrp="1"/>
          </p:cNvSpPr>
          <p:nvPr>
            <p:ph type="body" idx="1"/>
          </p:nvPr>
        </p:nvSpPr>
        <p:spPr>
          <a:xfrm>
            <a:off x="486753" y="1285110"/>
            <a:ext cx="11400329" cy="4714614"/>
          </a:xfrm>
          <a:prstGeom prst="rect">
            <a:avLst/>
          </a:prstGeom>
        </p:spPr>
        <p:txBody>
          <a:bodyPr vert="horz" lIns="90000" tIns="45720" rIns="0" bIns="45720" rtlCol="0">
            <a:noAutofit/>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cxnSp>
        <p:nvCxnSpPr>
          <p:cNvPr id="10" name="Straight Connector 9"/>
          <p:cNvCxnSpPr/>
          <p:nvPr/>
        </p:nvCxnSpPr>
        <p:spPr>
          <a:xfrm>
            <a:off x="-10887" y="1041158"/>
            <a:ext cx="12204000" cy="0"/>
          </a:xfrm>
          <a:prstGeom prst="line">
            <a:avLst/>
          </a:prstGeom>
          <a:ln/>
        </p:spPr>
        <p:style>
          <a:lnRef idx="1">
            <a:schemeClr val="dk1"/>
          </a:lnRef>
          <a:fillRef idx="0">
            <a:schemeClr val="dk1"/>
          </a:fillRef>
          <a:effectRef idx="0">
            <a:schemeClr val="dk1"/>
          </a:effectRef>
          <a:fontRef idx="minor">
            <a:schemeClr val="tx1"/>
          </a:fontRef>
        </p:style>
      </p:cxnSp>
      <p:pic>
        <p:nvPicPr>
          <p:cNvPr id="11" name="Grafik 10">
            <a:extLst>
              <a:ext uri="{FF2B5EF4-FFF2-40B4-BE49-F238E27FC236}">
                <a16:creationId xmlns:a16="http://schemas.microsoft.com/office/drawing/2014/main" id="{491D080E-2F5D-41F2-B8E8-8A2FFFF252F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17183" y="68397"/>
            <a:ext cx="1769900" cy="930043"/>
          </a:xfrm>
          <a:prstGeom prst="rect">
            <a:avLst/>
          </a:prstGeom>
        </p:spPr>
      </p:pic>
      <p:pic>
        <p:nvPicPr>
          <p:cNvPr id="23" name="Grafik 22">
            <a:extLst>
              <a:ext uri="{FF2B5EF4-FFF2-40B4-BE49-F238E27FC236}">
                <a16:creationId xmlns:a16="http://schemas.microsoft.com/office/drawing/2014/main" id="{0E4A3258-5C21-47A2-802F-A7728D23444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051" y="6424992"/>
            <a:ext cx="467703" cy="432000"/>
          </a:xfrm>
          <a:prstGeom prst="rect">
            <a:avLst/>
          </a:prstGeom>
        </p:spPr>
      </p:pic>
      <p:sp>
        <p:nvSpPr>
          <p:cNvPr id="13" name="Slide Number Placeholder 5">
            <a:extLst>
              <a:ext uri="{FF2B5EF4-FFF2-40B4-BE49-F238E27FC236}">
                <a16:creationId xmlns:a16="http://schemas.microsoft.com/office/drawing/2014/main" id="{FA186A93-242C-42BE-A626-8E02A185196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
        <p:nvSpPr>
          <p:cNvPr id="15" name="Date Placeholder 4">
            <a:extLst>
              <a:ext uri="{FF2B5EF4-FFF2-40B4-BE49-F238E27FC236}">
                <a16:creationId xmlns:a16="http://schemas.microsoft.com/office/drawing/2014/main" id="{9B6D0866-3F7E-4A5B-9D40-B9B6E477CCC5}"/>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DC9993B6-1A3E-4A2B-9223-BD9E3431AE1A}" type="datetime1">
              <a:rPr lang="en-GB" smtClean="0"/>
              <a:t>07/02/2022</a:t>
            </a:fld>
            <a:endParaRPr lang="de-DE" dirty="0"/>
          </a:p>
        </p:txBody>
      </p:sp>
      <p:sp>
        <p:nvSpPr>
          <p:cNvPr id="16" name="Footer Placeholder 7">
            <a:extLst>
              <a:ext uri="{FF2B5EF4-FFF2-40B4-BE49-F238E27FC236}">
                <a16:creationId xmlns:a16="http://schemas.microsoft.com/office/drawing/2014/main" id="{B2CD735D-7E97-49A2-A39D-E3E8BD3B4941}"/>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dirty="0"/>
              <a:t>Joint Call 20XX - Final Project Pitch</a:t>
            </a:r>
            <a:endParaRPr lang="en-GB" dirty="0"/>
          </a:p>
        </p:txBody>
      </p:sp>
    </p:spTree>
    <p:extLst>
      <p:ext uri="{BB962C8B-B14F-4D97-AF65-F5344CB8AC3E}">
        <p14:creationId xmlns:p14="http://schemas.microsoft.com/office/powerpoint/2010/main" val="1566700261"/>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3" r:id="rId3"/>
    <p:sldLayoutId id="2147483704" r:id="rId4"/>
    <p:sldLayoutId id="2147483705" r:id="rId5"/>
    <p:sldLayoutId id="2147483706" r:id="rId6"/>
    <p:sldLayoutId id="2147483707" r:id="rId7"/>
    <p:sldLayoutId id="2147483678" r:id="rId8"/>
    <p:sldLayoutId id="2147483679" r:id="rId9"/>
    <p:sldLayoutId id="2147483702" r:id="rId10"/>
    <p:sldLayoutId id="2147483698" r:id="rId11"/>
  </p:sldLayoutIdLst>
  <p:hf hdr="0"/>
  <p:txStyles>
    <p:titleStyle>
      <a:lvl1pPr algn="l" defTabSz="914400" rtl="0" eaLnBrk="1" latinLnBrk="0" hangingPunct="1">
        <a:lnSpc>
          <a:spcPct val="100000"/>
        </a:lnSpc>
        <a:spcBef>
          <a:spcPct val="0"/>
        </a:spcBef>
        <a:buNone/>
        <a:defRPr sz="2800" kern="1200" spc="-50" baseline="0">
          <a:solidFill>
            <a:schemeClr val="tx1"/>
          </a:solidFill>
          <a:latin typeface="Open Sans"/>
          <a:ea typeface="+mj-ea"/>
          <a:cs typeface="+mj-cs"/>
        </a:defRPr>
      </a:lvl1pPr>
    </p:titleStyle>
    <p:bodyStyle>
      <a:lvl1pPr marL="285750" indent="-285750" algn="l" defTabSz="914400" rtl="0" eaLnBrk="1" latinLnBrk="0" hangingPunct="1">
        <a:lnSpc>
          <a:spcPct val="110000"/>
        </a:lnSpc>
        <a:spcBef>
          <a:spcPts val="1200"/>
        </a:spcBef>
        <a:spcAft>
          <a:spcPts val="200"/>
        </a:spcAft>
        <a:buClr>
          <a:schemeClr val="accent2"/>
        </a:buClr>
        <a:buSzPct val="100000"/>
        <a:buFont typeface="Arial" panose="020B0604020202020204" pitchFamily="34" charset="0"/>
        <a:buChar char="•"/>
        <a:defRPr sz="2800" kern="1200">
          <a:solidFill>
            <a:schemeClr val="tx2"/>
          </a:solidFill>
          <a:latin typeface="Open Sans"/>
          <a:ea typeface="+mn-ea"/>
          <a:cs typeface="+mn-cs"/>
        </a:defRPr>
      </a:lvl1pPr>
      <a:lvl2pPr marL="576000" indent="-285750" algn="l" defTabSz="914400" rtl="0" eaLnBrk="1" latinLnBrk="0" hangingPunct="1">
        <a:lnSpc>
          <a:spcPct val="110000"/>
        </a:lnSpc>
        <a:spcBef>
          <a:spcPts val="200"/>
        </a:spcBef>
        <a:spcAft>
          <a:spcPts val="400"/>
        </a:spcAft>
        <a:buClr>
          <a:schemeClr val="accent4"/>
        </a:buClr>
        <a:buFont typeface="Arial" panose="020B0604020202020204" pitchFamily="34" charset="0"/>
        <a:buChar char="•"/>
        <a:defRPr sz="2400" kern="1200">
          <a:solidFill>
            <a:schemeClr val="tx2"/>
          </a:solidFill>
          <a:latin typeface="Open Sans"/>
          <a:ea typeface="+mn-ea"/>
          <a:cs typeface="+mn-cs"/>
        </a:defRPr>
      </a:lvl2pPr>
      <a:lvl3pPr marL="846000" indent="-285750" algn="l" defTabSz="914400" rtl="0" eaLnBrk="1" latinLnBrk="0" hangingPunct="1">
        <a:lnSpc>
          <a:spcPct val="110000"/>
        </a:lnSpc>
        <a:spcBef>
          <a:spcPts val="200"/>
        </a:spcBef>
        <a:spcAft>
          <a:spcPts val="400"/>
        </a:spcAft>
        <a:buClr>
          <a:srgbClr val="1488CA"/>
        </a:buClr>
        <a:buFont typeface="Arial" panose="020B0604020202020204" pitchFamily="34" charset="0"/>
        <a:buChar char="•"/>
        <a:defRPr sz="2000" kern="1200">
          <a:solidFill>
            <a:schemeClr val="tx2"/>
          </a:solidFill>
          <a:latin typeface="Open Sans"/>
          <a:ea typeface="+mn-ea"/>
          <a:cs typeface="+mn-cs"/>
        </a:defRPr>
      </a:lvl3pPr>
      <a:lvl4pPr marL="1152000" indent="-285750" algn="l" defTabSz="914400" rtl="0" eaLnBrk="1" latinLnBrk="0" hangingPunct="1">
        <a:lnSpc>
          <a:spcPct val="110000"/>
        </a:lnSpc>
        <a:spcBef>
          <a:spcPts val="200"/>
        </a:spcBef>
        <a:spcAft>
          <a:spcPts val="400"/>
        </a:spcAft>
        <a:buClr>
          <a:schemeClr val="accent2"/>
        </a:buClr>
        <a:buFont typeface="Arial" panose="020B0604020202020204" pitchFamily="34" charset="0"/>
        <a:buChar char="•"/>
        <a:defRPr sz="1800" kern="1200">
          <a:solidFill>
            <a:schemeClr val="tx2"/>
          </a:solidFill>
          <a:latin typeface="Open Sans"/>
          <a:ea typeface="+mn-ea"/>
          <a:cs typeface="+mn-cs"/>
        </a:defRPr>
      </a:lvl4pPr>
      <a:lvl5pPr marL="1440000" indent="-285750" algn="l" defTabSz="914400" rtl="0" eaLnBrk="1" latinLnBrk="0" hangingPunct="1">
        <a:lnSpc>
          <a:spcPct val="110000"/>
        </a:lnSpc>
        <a:spcBef>
          <a:spcPts val="200"/>
        </a:spcBef>
        <a:spcAft>
          <a:spcPts val="400"/>
        </a:spcAft>
        <a:buClr>
          <a:schemeClr val="accent2"/>
        </a:buClr>
        <a:buFont typeface="Arial" panose="020B0604020202020204" pitchFamily="34" charset="0"/>
        <a:buChar char="•"/>
        <a:defRPr sz="1600" kern="1200">
          <a:solidFill>
            <a:schemeClr val="tx2"/>
          </a:solidFill>
          <a:latin typeface="Open Sans"/>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ranet-smartenergysystems.eu/global/images/cms/Content/Downloads/Downloads%20for%20funded%20projects/ERANetSES_FinalPitch_20_Example_200720.pdf"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eranet-smartenergysystems.eu/global/images/cms/Content/Projects/ERA-Net_SES_ConcludedProjects_CardSet.pdf" TargetMode="External"/><Relationship Id="rId4" Type="http://schemas.openxmlformats.org/officeDocument/2006/relationships/hyperlink" Target="https://eranet-smartenergysystems.eu/global/images/cms/Content/Downloads/Downloads%20for%20funded%20projects/ERANetSES_LinkedInPost_ExampleFinalProject_2020.pd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expera.smartgridsplus.eu/Navigable%20Site%20Pages/Projects.aspx" TargetMode="External"/><Relationship Id="rId4" Type="http://schemas.openxmlformats.org/officeDocument/2006/relationships/hyperlink" Target="https://eranet-smartenergysystems.eu/Proje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6F14E-C252-4AEB-AAD4-03DFB4502E4F}"/>
              </a:ext>
            </a:extLst>
          </p:cNvPr>
          <p:cNvSpPr>
            <a:spLocks noGrp="1"/>
          </p:cNvSpPr>
          <p:nvPr>
            <p:ph type="title"/>
          </p:nvPr>
        </p:nvSpPr>
        <p:spPr/>
        <p:txBody>
          <a:bodyPr/>
          <a:lstStyle/>
          <a:p>
            <a:r>
              <a:rPr lang="en-US" noProof="0" dirty="0"/>
              <a:t>Hints</a:t>
            </a:r>
            <a:r>
              <a:rPr lang="de-DE" dirty="0"/>
              <a:t> and </a:t>
            </a:r>
            <a:r>
              <a:rPr lang="en-GB" noProof="0" dirty="0"/>
              <a:t>resources</a:t>
            </a:r>
          </a:p>
        </p:txBody>
      </p:sp>
      <p:sp>
        <p:nvSpPr>
          <p:cNvPr id="3" name="Datumsplatzhalter 2">
            <a:extLst>
              <a:ext uri="{FF2B5EF4-FFF2-40B4-BE49-F238E27FC236}">
                <a16:creationId xmlns:a16="http://schemas.microsoft.com/office/drawing/2014/main" id="{4112FE17-287C-42E7-895C-3971DF356C7F}"/>
              </a:ext>
            </a:extLst>
          </p:cNvPr>
          <p:cNvSpPr>
            <a:spLocks noGrp="1"/>
          </p:cNvSpPr>
          <p:nvPr>
            <p:ph type="dt" sz="half" idx="2"/>
          </p:nvPr>
        </p:nvSpPr>
        <p:spPr/>
        <p:txBody>
          <a:bodyPr/>
          <a:lstStyle/>
          <a:p>
            <a:fld id="{57D0BD91-2704-4D17-BE64-918DD6EFFE91}" type="datetime1">
              <a:rPr lang="en-GB" smtClean="0"/>
              <a:t>07/02/2022</a:t>
            </a:fld>
            <a:endParaRPr lang="de-DE" dirty="0"/>
          </a:p>
        </p:txBody>
      </p:sp>
      <p:sp>
        <p:nvSpPr>
          <p:cNvPr id="4" name="Fußzeilenplatzhalter 3">
            <a:extLst>
              <a:ext uri="{FF2B5EF4-FFF2-40B4-BE49-F238E27FC236}">
                <a16:creationId xmlns:a16="http://schemas.microsoft.com/office/drawing/2014/main" id="{8A9F3C04-2DEE-4CB2-8AF2-569DEEE7B4AA}"/>
              </a:ext>
            </a:extLst>
          </p:cNvPr>
          <p:cNvSpPr>
            <a:spLocks noGrp="1"/>
          </p:cNvSpPr>
          <p:nvPr>
            <p:ph type="ftr" sz="quarter" idx="3"/>
          </p:nvPr>
        </p:nvSpPr>
        <p:spPr/>
        <p:txBody>
          <a:bodyPr/>
          <a:lstStyle/>
          <a:p>
            <a:r>
              <a:rPr lang="en-US" dirty="0"/>
              <a:t>Joint Call 20XX - Final Project Pitch</a:t>
            </a:r>
            <a:endParaRPr lang="de-DE" dirty="0"/>
          </a:p>
        </p:txBody>
      </p:sp>
      <p:sp>
        <p:nvSpPr>
          <p:cNvPr id="5" name="Inhaltsplatzhalter 4">
            <a:extLst>
              <a:ext uri="{FF2B5EF4-FFF2-40B4-BE49-F238E27FC236}">
                <a16:creationId xmlns:a16="http://schemas.microsoft.com/office/drawing/2014/main" id="{C6B3F3C8-7C6D-4261-9CCF-2BA83C4D06A9}"/>
              </a:ext>
            </a:extLst>
          </p:cNvPr>
          <p:cNvSpPr>
            <a:spLocks noGrp="1"/>
          </p:cNvSpPr>
          <p:nvPr>
            <p:ph sz="half" idx="10"/>
          </p:nvPr>
        </p:nvSpPr>
        <p:spPr/>
        <p:txBody>
          <a:bodyPr/>
          <a:lstStyle/>
          <a:p>
            <a:r>
              <a:rPr lang="de-DE" dirty="0"/>
              <a:t>Please follow the </a:t>
            </a:r>
            <a:r>
              <a:rPr lang="en-GB" noProof="0" dirty="0"/>
              <a:t>hints</a:t>
            </a:r>
            <a:r>
              <a:rPr lang="de-DE" dirty="0"/>
              <a:t> </a:t>
            </a:r>
            <a:r>
              <a:rPr lang="en-GB" noProof="0" dirty="0"/>
              <a:t>included</a:t>
            </a:r>
            <a:r>
              <a:rPr lang="de-DE" dirty="0"/>
              <a:t> in the </a:t>
            </a:r>
            <a:r>
              <a:rPr lang="en-GB" noProof="0" dirty="0"/>
              <a:t>notes</a:t>
            </a:r>
            <a:r>
              <a:rPr lang="de-DE" dirty="0"/>
              <a:t> for </a:t>
            </a:r>
            <a:r>
              <a:rPr lang="en-GB" noProof="0" dirty="0"/>
              <a:t>each</a:t>
            </a:r>
            <a:r>
              <a:rPr lang="de-DE" dirty="0"/>
              <a:t> of the </a:t>
            </a:r>
            <a:r>
              <a:rPr lang="de-DE" dirty="0" err="1"/>
              <a:t>following</a:t>
            </a:r>
            <a:r>
              <a:rPr lang="de-DE" dirty="0"/>
              <a:t> </a:t>
            </a:r>
            <a:r>
              <a:rPr lang="de-DE" dirty="0" err="1"/>
              <a:t>pages</a:t>
            </a:r>
            <a:endParaRPr lang="de-DE" dirty="0"/>
          </a:p>
          <a:p>
            <a:r>
              <a:rPr lang="de-DE" dirty="0"/>
              <a:t>Support material:</a:t>
            </a:r>
          </a:p>
          <a:p>
            <a:pPr lvl="1"/>
            <a:r>
              <a:rPr lang="de-DE" dirty="0" err="1">
                <a:hlinkClick r:id="rId3"/>
              </a:rPr>
              <a:t>Example</a:t>
            </a:r>
            <a:r>
              <a:rPr lang="de-DE" dirty="0">
                <a:hlinkClick r:id="rId3"/>
              </a:rPr>
              <a:t> pitch slides</a:t>
            </a:r>
            <a:endParaRPr lang="de-DE" dirty="0"/>
          </a:p>
          <a:p>
            <a:pPr lvl="1"/>
            <a:r>
              <a:rPr lang="en-GB" dirty="0">
                <a:hlinkClick r:id="rId4"/>
              </a:rPr>
              <a:t>Example LinkedIn Post</a:t>
            </a:r>
            <a:endParaRPr lang="en-GB" dirty="0"/>
          </a:p>
          <a:p>
            <a:pPr lvl="1"/>
            <a:r>
              <a:rPr lang="de-DE" dirty="0">
                <a:hlinkClick r:id="rId5"/>
              </a:rPr>
              <a:t>Set </a:t>
            </a:r>
            <a:r>
              <a:rPr lang="de-DE" dirty="0" err="1">
                <a:hlinkClick r:id="rId5"/>
              </a:rPr>
              <a:t>cards</a:t>
            </a:r>
            <a:r>
              <a:rPr lang="de-DE" dirty="0">
                <a:hlinkClick r:id="rId5"/>
              </a:rPr>
              <a:t> of SG+ Joint Call 2015 </a:t>
            </a:r>
            <a:r>
              <a:rPr lang="de-DE" dirty="0" err="1">
                <a:hlinkClick r:id="rId5"/>
              </a:rPr>
              <a:t>projects</a:t>
            </a:r>
            <a:r>
              <a:rPr lang="de-DE" dirty="0"/>
              <a:t> (</a:t>
            </a:r>
            <a:r>
              <a:rPr lang="de-DE" dirty="0" err="1"/>
              <a:t>referred</a:t>
            </a:r>
            <a:r>
              <a:rPr lang="de-DE" dirty="0"/>
              <a:t> to on </a:t>
            </a:r>
            <a:r>
              <a:rPr lang="de-DE" dirty="0" err="1"/>
              <a:t>slide</a:t>
            </a:r>
            <a:r>
              <a:rPr lang="de-DE" dirty="0"/>
              <a:t> 4)</a:t>
            </a:r>
          </a:p>
          <a:p>
            <a:pPr marL="285750" lvl="1" indent="-285750">
              <a:spcBef>
                <a:spcPts val="1200"/>
              </a:spcBef>
              <a:spcAft>
                <a:spcPts val="200"/>
              </a:spcAft>
              <a:buClr>
                <a:schemeClr val="accent2"/>
              </a:buClr>
              <a:buSzPct val="100000"/>
            </a:pPr>
            <a:r>
              <a:rPr lang="de-DE" sz="2800" dirty="0"/>
              <a:t>Please </a:t>
            </a:r>
            <a:r>
              <a:rPr lang="de-DE" sz="2800" dirty="0" err="1"/>
              <a:t>delete</a:t>
            </a:r>
            <a:r>
              <a:rPr lang="de-DE" sz="2800" dirty="0"/>
              <a:t> this </a:t>
            </a:r>
            <a:r>
              <a:rPr lang="de-DE" sz="2800" dirty="0" err="1"/>
              <a:t>slide</a:t>
            </a:r>
            <a:r>
              <a:rPr lang="de-DE" sz="2800" dirty="0"/>
              <a:t> </a:t>
            </a:r>
            <a:r>
              <a:rPr lang="de-DE" sz="2800" dirty="0" err="1"/>
              <a:t>before</a:t>
            </a:r>
            <a:r>
              <a:rPr lang="de-DE" sz="2800" dirty="0"/>
              <a:t> </a:t>
            </a:r>
            <a:r>
              <a:rPr lang="de-DE" sz="2800" dirty="0" err="1"/>
              <a:t>uploading</a:t>
            </a:r>
            <a:r>
              <a:rPr lang="de-DE" sz="2800" dirty="0"/>
              <a:t> your pitch</a:t>
            </a:r>
          </a:p>
        </p:txBody>
      </p:sp>
      <p:sp>
        <p:nvSpPr>
          <p:cNvPr id="6" name="Foliennummernplatzhalter 5">
            <a:extLst>
              <a:ext uri="{FF2B5EF4-FFF2-40B4-BE49-F238E27FC236}">
                <a16:creationId xmlns:a16="http://schemas.microsoft.com/office/drawing/2014/main" id="{63AF6ECB-BBF0-40FA-AAC5-1C5C20AB220C}"/>
              </a:ext>
            </a:extLst>
          </p:cNvPr>
          <p:cNvSpPr>
            <a:spLocks noGrp="1"/>
          </p:cNvSpPr>
          <p:nvPr>
            <p:ph type="sldNum" sz="quarter" idx="4"/>
          </p:nvPr>
        </p:nvSpPr>
        <p:spPr/>
        <p:txBody>
          <a:bodyPr/>
          <a:lstStyle/>
          <a:p>
            <a:r>
              <a:rPr lang="de-DE" dirty="0"/>
              <a:t>© 2022 - ERA-NET SMART ENERGY SYSTEMS | </a:t>
            </a:r>
            <a:fld id="{AABDEC84-EF9A-4CAE-9DB7-B30F1ADF071F}" type="slidenum">
              <a:rPr lang="de-DE" smtClean="0"/>
              <a:pPr/>
              <a:t>1</a:t>
            </a:fld>
            <a:endParaRPr lang="de-DE" dirty="0"/>
          </a:p>
        </p:txBody>
      </p:sp>
    </p:spTree>
    <p:extLst>
      <p:ext uri="{BB962C8B-B14F-4D97-AF65-F5344CB8AC3E}">
        <p14:creationId xmlns:p14="http://schemas.microsoft.com/office/powerpoint/2010/main" val="3273963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82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D187B99-A414-4265-AC9E-6F08E2DFCDF3}"/>
              </a:ext>
            </a:extLst>
          </p:cNvPr>
          <p:cNvSpPr>
            <a:spLocks noGrp="1"/>
          </p:cNvSpPr>
          <p:nvPr>
            <p:ph type="ftr" sz="quarter" idx="3"/>
          </p:nvPr>
        </p:nvSpPr>
        <p:spPr/>
        <p:txBody>
          <a:bodyPr/>
          <a:lstStyle/>
          <a:p>
            <a:r>
              <a:rPr lang="en-US" dirty="0"/>
              <a:t>Joint Call 20XX - Final Project Pitch</a:t>
            </a:r>
            <a:endParaRPr lang="de-DE" dirty="0"/>
          </a:p>
        </p:txBody>
      </p:sp>
      <p:sp>
        <p:nvSpPr>
          <p:cNvPr id="6" name="Datumsplatzhalter 5">
            <a:extLst>
              <a:ext uri="{FF2B5EF4-FFF2-40B4-BE49-F238E27FC236}">
                <a16:creationId xmlns:a16="http://schemas.microsoft.com/office/drawing/2014/main" id="{1ACCF643-5108-4090-9B93-C7F14FBA1C1E}"/>
              </a:ext>
            </a:extLst>
          </p:cNvPr>
          <p:cNvSpPr>
            <a:spLocks noGrp="1"/>
          </p:cNvSpPr>
          <p:nvPr>
            <p:ph type="dt" sz="half" idx="2"/>
          </p:nvPr>
        </p:nvSpPr>
        <p:spPr/>
        <p:txBody>
          <a:bodyPr/>
          <a:lstStyle/>
          <a:p>
            <a:fld id="{E7612E66-D81E-44F2-AC7C-A92764B612E3}" type="datetime1">
              <a:rPr lang="en-GB" smtClean="0"/>
              <a:t>07/02/2022</a:t>
            </a:fld>
            <a:endParaRPr lang="de-DE" dirty="0"/>
          </a:p>
        </p:txBody>
      </p:sp>
      <p:sp>
        <p:nvSpPr>
          <p:cNvPr id="2" name="Titel 1">
            <a:extLst>
              <a:ext uri="{FF2B5EF4-FFF2-40B4-BE49-F238E27FC236}">
                <a16:creationId xmlns:a16="http://schemas.microsoft.com/office/drawing/2014/main" id="{DB43B074-D8A2-42DC-B9A0-A2E06D1E4DE6}"/>
              </a:ext>
            </a:extLst>
          </p:cNvPr>
          <p:cNvSpPr>
            <a:spLocks noGrp="1"/>
          </p:cNvSpPr>
          <p:nvPr>
            <p:ph type="ctrTitle"/>
          </p:nvPr>
        </p:nvSpPr>
        <p:spPr>
          <a:xfrm>
            <a:off x="4114800" y="3702757"/>
            <a:ext cx="7585826" cy="1371184"/>
          </a:xfrm>
        </p:spPr>
        <p:txBody>
          <a:bodyPr/>
          <a:lstStyle/>
          <a:p>
            <a:pPr algn="l"/>
            <a:r>
              <a:rPr lang="en-GB" sz="4000" noProof="0" dirty="0">
                <a:latin typeface="Open Sans"/>
              </a:rPr>
              <a:t>Project Name</a:t>
            </a:r>
          </a:p>
        </p:txBody>
      </p:sp>
      <p:sp>
        <p:nvSpPr>
          <p:cNvPr id="3" name="Untertitel 2">
            <a:extLst>
              <a:ext uri="{FF2B5EF4-FFF2-40B4-BE49-F238E27FC236}">
                <a16:creationId xmlns:a16="http://schemas.microsoft.com/office/drawing/2014/main" id="{870A9578-491A-43C4-B9F0-C4D5A3E51FE4}"/>
              </a:ext>
            </a:extLst>
          </p:cNvPr>
          <p:cNvSpPr>
            <a:spLocks noGrp="1"/>
          </p:cNvSpPr>
          <p:nvPr>
            <p:ph type="subTitle" idx="1"/>
          </p:nvPr>
        </p:nvSpPr>
        <p:spPr>
          <a:xfrm>
            <a:off x="4114800" y="5135148"/>
            <a:ext cx="8064220" cy="1143000"/>
          </a:xfrm>
        </p:spPr>
        <p:txBody>
          <a:bodyPr>
            <a:noAutofit/>
          </a:bodyPr>
          <a:lstStyle/>
          <a:p>
            <a:pPr lvl="0" algn="l" eaLnBrk="0" fontAlgn="base" hangingPunct="0">
              <a:lnSpc>
                <a:spcPct val="100000"/>
              </a:lnSpc>
              <a:spcBef>
                <a:spcPct val="0"/>
              </a:spcBef>
              <a:spcAft>
                <a:spcPct val="0"/>
              </a:spcAft>
              <a:buClrTx/>
              <a:buSzTx/>
            </a:pPr>
            <a:r>
              <a:rPr lang="en-GB" sz="2000" b="1" noProof="0" dirty="0">
                <a:latin typeface="Open Sans" panose="020B0606030504020204" pitchFamily="34" charset="0"/>
                <a:ea typeface="Open Sans" panose="020B0606030504020204" pitchFamily="34" charset="0"/>
                <a:cs typeface="Open Sans" panose="020B0606030504020204" pitchFamily="34" charset="0"/>
              </a:rPr>
              <a:t>#Keyword1	# Keyword2 	# Keyword3</a:t>
            </a:r>
          </a:p>
          <a:p>
            <a:pPr algn="l" eaLnBrk="0" fontAlgn="base" hangingPunct="0">
              <a:lnSpc>
                <a:spcPct val="100000"/>
              </a:lnSpc>
              <a:spcBef>
                <a:spcPct val="0"/>
              </a:spcBef>
              <a:spcAft>
                <a:spcPct val="0"/>
              </a:spcAft>
              <a:buClrTx/>
              <a:buSzTx/>
            </a:pPr>
            <a:r>
              <a:rPr lang="en-GB" sz="2000" noProof="0" dirty="0">
                <a:latin typeface="Open Sans" panose="020B0606030504020204" pitchFamily="34" charset="0"/>
                <a:ea typeface="Open Sans" panose="020B0606030504020204" pitchFamily="34" charset="0"/>
                <a:cs typeface="Open Sans" panose="020B0606030504020204" pitchFamily="34" charset="0"/>
              </a:rPr>
              <a:t>Runtime: Month </a:t>
            </a:r>
            <a:r>
              <a:rPr lang="en-GB" sz="2000" noProof="0" dirty="0" err="1">
                <a:latin typeface="Open Sans" panose="020B0606030504020204" pitchFamily="34" charset="0"/>
                <a:ea typeface="Open Sans" panose="020B0606030504020204" pitchFamily="34" charset="0"/>
                <a:cs typeface="Open Sans" panose="020B0606030504020204" pitchFamily="34" charset="0"/>
              </a:rPr>
              <a:t>yyyy</a:t>
            </a:r>
            <a:r>
              <a:rPr lang="en-GB" sz="2000" noProof="0" dirty="0">
                <a:latin typeface="Open Sans" panose="020B0606030504020204" pitchFamily="34" charset="0"/>
                <a:ea typeface="Open Sans" panose="020B0606030504020204" pitchFamily="34" charset="0"/>
                <a:cs typeface="Open Sans" panose="020B0606030504020204" pitchFamily="34" charset="0"/>
              </a:rPr>
              <a:t> – Month </a:t>
            </a:r>
            <a:r>
              <a:rPr lang="en-GB" sz="2000" noProof="0" dirty="0" err="1">
                <a:latin typeface="Open Sans" panose="020B0606030504020204" pitchFamily="34" charset="0"/>
                <a:ea typeface="Open Sans" panose="020B0606030504020204" pitchFamily="34" charset="0"/>
                <a:cs typeface="Open Sans" panose="020B0606030504020204" pitchFamily="34" charset="0"/>
              </a:rPr>
              <a:t>yyyy</a:t>
            </a:r>
            <a:endParaRPr lang="en-GB" altLang="en-US" sz="2000" noProof="0" dirty="0">
              <a:solidFill>
                <a:srgbClr val="FF0000"/>
              </a:solidFill>
              <a:latin typeface="Arial" panose="020B0604020202020204" pitchFamily="34" charset="0"/>
            </a:endParaRPr>
          </a:p>
        </p:txBody>
      </p:sp>
      <p:sp>
        <p:nvSpPr>
          <p:cNvPr id="7" name="Rectangle 6">
            <a:extLst>
              <a:ext uri="{FF2B5EF4-FFF2-40B4-BE49-F238E27FC236}">
                <a16:creationId xmlns:a16="http://schemas.microsoft.com/office/drawing/2014/main" id="{96FDD470-81AF-4EAA-A240-6B79DDF1D656}"/>
              </a:ext>
            </a:extLst>
          </p:cNvPr>
          <p:cNvSpPr/>
          <p:nvPr/>
        </p:nvSpPr>
        <p:spPr>
          <a:xfrm>
            <a:off x="0" y="3702757"/>
            <a:ext cx="4011561" cy="266556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solidFill>
                  <a:schemeClr val="bg1">
                    <a:lumMod val="10000"/>
                  </a:schemeClr>
                </a:solidFill>
              </a:rPr>
              <a:t>Add your logo here</a:t>
            </a:r>
            <a:endParaRPr lang="en-US" b="1" dirty="0">
              <a:solidFill>
                <a:schemeClr val="bg1">
                  <a:lumMod val="10000"/>
                </a:schemeClr>
              </a:solidFill>
            </a:endParaRPr>
          </a:p>
        </p:txBody>
      </p:sp>
      <p:sp>
        <p:nvSpPr>
          <p:cNvPr id="5" name="Slide Number Placeholder 4">
            <a:extLst>
              <a:ext uri="{FF2B5EF4-FFF2-40B4-BE49-F238E27FC236}">
                <a16:creationId xmlns:a16="http://schemas.microsoft.com/office/drawing/2014/main" id="{F9BBD1B1-C550-4419-88C2-E791D4585025}"/>
              </a:ext>
            </a:extLst>
          </p:cNvPr>
          <p:cNvSpPr>
            <a:spLocks noGrp="1"/>
          </p:cNvSpPr>
          <p:nvPr>
            <p:ph type="sldNum" sz="quarter" idx="4"/>
          </p:nvPr>
        </p:nvSpPr>
        <p:spPr/>
        <p:txBody>
          <a:bodyPr/>
          <a:lstStyle/>
          <a:p>
            <a:r>
              <a:rPr lang="de-DE" dirty="0"/>
              <a:t>© 2022 - ERA-NET SMART ENERGY SYSTEMS</a:t>
            </a:r>
          </a:p>
        </p:txBody>
      </p:sp>
    </p:spTree>
    <p:extLst>
      <p:ext uri="{BB962C8B-B14F-4D97-AF65-F5344CB8AC3E}">
        <p14:creationId xmlns:p14="http://schemas.microsoft.com/office/powerpoint/2010/main" val="212890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E6AA6-5000-4DFC-B378-D7C50EA2582A}"/>
              </a:ext>
            </a:extLst>
          </p:cNvPr>
          <p:cNvSpPr>
            <a:spLocks noGrp="1"/>
          </p:cNvSpPr>
          <p:nvPr>
            <p:ph type="title"/>
          </p:nvPr>
        </p:nvSpPr>
        <p:spPr/>
        <p:txBody>
          <a:bodyPr anchor="ctr"/>
          <a:lstStyle/>
          <a:p>
            <a:r>
              <a:rPr lang="en-GB" b="1" dirty="0"/>
              <a:t>Project Name</a:t>
            </a:r>
          </a:p>
        </p:txBody>
      </p:sp>
      <p:sp>
        <p:nvSpPr>
          <p:cNvPr id="3" name="Fußzeilenplatzhalter 2">
            <a:extLst>
              <a:ext uri="{FF2B5EF4-FFF2-40B4-BE49-F238E27FC236}">
                <a16:creationId xmlns:a16="http://schemas.microsoft.com/office/drawing/2014/main" id="{4F872020-0261-4BC8-915F-F2E1778A450F}"/>
              </a:ext>
            </a:extLst>
          </p:cNvPr>
          <p:cNvSpPr>
            <a:spLocks noGrp="1"/>
          </p:cNvSpPr>
          <p:nvPr>
            <p:ph type="ftr" sz="quarter" idx="3"/>
          </p:nvPr>
        </p:nvSpPr>
        <p:spPr/>
        <p:txBody>
          <a:bodyPr/>
          <a:lstStyle/>
          <a:p>
            <a:r>
              <a:rPr lang="en-US" dirty="0"/>
              <a:t>Joint Call 20XX - Final Project Pitch</a:t>
            </a:r>
            <a:endParaRPr lang="de-DE" dirty="0"/>
          </a:p>
        </p:txBody>
      </p:sp>
      <p:sp>
        <p:nvSpPr>
          <p:cNvPr id="4" name="Inhaltsplatzhalter 3">
            <a:extLst>
              <a:ext uri="{FF2B5EF4-FFF2-40B4-BE49-F238E27FC236}">
                <a16:creationId xmlns:a16="http://schemas.microsoft.com/office/drawing/2014/main" id="{6C208E57-6928-4CE9-9FFA-A5E8301E043D}"/>
              </a:ext>
            </a:extLst>
          </p:cNvPr>
          <p:cNvSpPr>
            <a:spLocks noGrp="1"/>
          </p:cNvSpPr>
          <p:nvPr>
            <p:ph sz="half" idx="10"/>
          </p:nvPr>
        </p:nvSpPr>
        <p:spPr>
          <a:xfrm>
            <a:off x="486754" y="1271847"/>
            <a:ext cx="5014394" cy="4574857"/>
          </a:xfrm>
        </p:spPr>
        <p:style>
          <a:lnRef idx="2">
            <a:schemeClr val="accent4"/>
          </a:lnRef>
          <a:fillRef idx="1">
            <a:schemeClr val="lt1"/>
          </a:fillRef>
          <a:effectRef idx="0">
            <a:schemeClr val="accent4"/>
          </a:effectRef>
          <a:fontRef idx="minor">
            <a:schemeClr val="dk1"/>
          </a:fontRef>
        </p:style>
        <p:txBody>
          <a:bodyPr/>
          <a:lstStyle/>
          <a:p>
            <a:pPr marL="0" indent="0">
              <a:buNone/>
            </a:pPr>
            <a:r>
              <a:rPr lang="en-GB" dirty="0"/>
              <a:t>text</a:t>
            </a:r>
          </a:p>
        </p:txBody>
      </p:sp>
      <p:sp>
        <p:nvSpPr>
          <p:cNvPr id="5" name="Rectangle 4">
            <a:extLst>
              <a:ext uri="{FF2B5EF4-FFF2-40B4-BE49-F238E27FC236}">
                <a16:creationId xmlns:a16="http://schemas.microsoft.com/office/drawing/2014/main" id="{011108E1-EEFF-46C3-98F0-0AE260AEA3E9}"/>
              </a:ext>
            </a:extLst>
          </p:cNvPr>
          <p:cNvSpPr/>
          <p:nvPr/>
        </p:nvSpPr>
        <p:spPr>
          <a:xfrm>
            <a:off x="5751871" y="1271847"/>
            <a:ext cx="5585668" cy="4574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Image</a:t>
            </a:r>
          </a:p>
        </p:txBody>
      </p:sp>
      <p:sp>
        <p:nvSpPr>
          <p:cNvPr id="8" name="Slide Number Placeholder 7">
            <a:extLst>
              <a:ext uri="{FF2B5EF4-FFF2-40B4-BE49-F238E27FC236}">
                <a16:creationId xmlns:a16="http://schemas.microsoft.com/office/drawing/2014/main" id="{07498E2B-4F73-487E-8295-AD82419EB137}"/>
              </a:ext>
            </a:extLst>
          </p:cNvPr>
          <p:cNvSpPr>
            <a:spLocks noGrp="1"/>
          </p:cNvSpPr>
          <p:nvPr>
            <p:ph type="sldNum" sz="quarter" idx="4"/>
          </p:nvPr>
        </p:nvSpPr>
        <p:spPr/>
        <p:txBody>
          <a:bodyPr/>
          <a:lstStyle/>
          <a:p>
            <a:r>
              <a:rPr lang="de-DE" dirty="0"/>
              <a:t>© 2022 - ERA-NET SMART ENERGY SYSTEMS | </a:t>
            </a:r>
            <a:fld id="{AABDEC84-EF9A-4CAE-9DB7-B30F1ADF071F}" type="slidenum">
              <a:rPr lang="de-DE" smtClean="0"/>
              <a:pPr/>
              <a:t>3</a:t>
            </a:fld>
            <a:endParaRPr lang="de-DE" dirty="0"/>
          </a:p>
        </p:txBody>
      </p:sp>
      <p:sp>
        <p:nvSpPr>
          <p:cNvPr id="7" name="Datumsplatzhalter 6">
            <a:extLst>
              <a:ext uri="{FF2B5EF4-FFF2-40B4-BE49-F238E27FC236}">
                <a16:creationId xmlns:a16="http://schemas.microsoft.com/office/drawing/2014/main" id="{04346A04-472C-46E3-8B41-64EB741B5ED7}"/>
              </a:ext>
            </a:extLst>
          </p:cNvPr>
          <p:cNvSpPr>
            <a:spLocks noGrp="1"/>
          </p:cNvSpPr>
          <p:nvPr>
            <p:ph type="dt" sz="half" idx="2"/>
          </p:nvPr>
        </p:nvSpPr>
        <p:spPr/>
        <p:txBody>
          <a:bodyPr/>
          <a:lstStyle/>
          <a:p>
            <a:fld id="{9E128BD9-D60C-447E-9E62-B4E2BF6BE56B}" type="datetime1">
              <a:rPr lang="en-GB" smtClean="0"/>
              <a:t>07/02/2022</a:t>
            </a:fld>
            <a:endParaRPr lang="de-DE" dirty="0"/>
          </a:p>
        </p:txBody>
      </p:sp>
    </p:spTree>
    <p:extLst>
      <p:ext uri="{BB962C8B-B14F-4D97-AF65-F5344CB8AC3E}">
        <p14:creationId xmlns:p14="http://schemas.microsoft.com/office/powerpoint/2010/main" val="125340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21D3A07-0A06-4A95-A1EF-BF7D57C6AA72}"/>
              </a:ext>
            </a:extLst>
          </p:cNvPr>
          <p:cNvSpPr>
            <a:spLocks noGrp="1"/>
          </p:cNvSpPr>
          <p:nvPr>
            <p:ph type="ftr" sz="quarter" idx="3"/>
          </p:nvPr>
        </p:nvSpPr>
        <p:spPr/>
        <p:txBody>
          <a:bodyPr/>
          <a:lstStyle/>
          <a:p>
            <a:r>
              <a:rPr lang="en-US" dirty="0"/>
              <a:t>Joint Call 20XX - Final Project Pitch</a:t>
            </a:r>
            <a:endParaRPr lang="de-DE" dirty="0"/>
          </a:p>
        </p:txBody>
      </p:sp>
      <p:sp>
        <p:nvSpPr>
          <p:cNvPr id="4" name="Datumsplatzhalter 3">
            <a:extLst>
              <a:ext uri="{FF2B5EF4-FFF2-40B4-BE49-F238E27FC236}">
                <a16:creationId xmlns:a16="http://schemas.microsoft.com/office/drawing/2014/main" id="{E85E3408-9CFE-4BCC-B0D6-998A048E6EFF}"/>
              </a:ext>
            </a:extLst>
          </p:cNvPr>
          <p:cNvSpPr>
            <a:spLocks noGrp="1"/>
          </p:cNvSpPr>
          <p:nvPr>
            <p:ph type="dt" sz="half" idx="2"/>
          </p:nvPr>
        </p:nvSpPr>
        <p:spPr/>
        <p:txBody>
          <a:bodyPr/>
          <a:lstStyle/>
          <a:p>
            <a:fld id="{E8AEEF85-A126-44B7-A4A8-743B741C2073}" type="datetime1">
              <a:rPr lang="en-GB" smtClean="0"/>
              <a:t>07/02/2022</a:t>
            </a:fld>
            <a:endParaRPr lang="de-DE" dirty="0"/>
          </a:p>
        </p:txBody>
      </p:sp>
      <p:sp>
        <p:nvSpPr>
          <p:cNvPr id="2" name="Titel 1">
            <a:extLst>
              <a:ext uri="{FF2B5EF4-FFF2-40B4-BE49-F238E27FC236}">
                <a16:creationId xmlns:a16="http://schemas.microsoft.com/office/drawing/2014/main" id="{7C9E6AA6-5000-4DFC-B378-D7C50EA2582A}"/>
              </a:ext>
            </a:extLst>
          </p:cNvPr>
          <p:cNvSpPr>
            <a:spLocks noGrp="1"/>
          </p:cNvSpPr>
          <p:nvPr>
            <p:ph type="title"/>
          </p:nvPr>
        </p:nvSpPr>
        <p:spPr/>
        <p:txBody>
          <a:bodyPr anchor="ctr"/>
          <a:lstStyle/>
          <a:p>
            <a:r>
              <a:rPr lang="en-GB" b="1" noProof="0" dirty="0"/>
              <a:t>Project Outline: Results</a:t>
            </a:r>
            <a:endParaRPr lang="en-GB" b="1" noProof="0" dirty="0">
              <a:solidFill>
                <a:srgbClr val="FF0000"/>
              </a:solidFill>
            </a:endParaRPr>
          </a:p>
        </p:txBody>
      </p:sp>
      <p:graphicFrame>
        <p:nvGraphicFramePr>
          <p:cNvPr id="5" name="Table 5">
            <a:extLst>
              <a:ext uri="{FF2B5EF4-FFF2-40B4-BE49-F238E27FC236}">
                <a16:creationId xmlns:a16="http://schemas.microsoft.com/office/drawing/2014/main" id="{B0D6C606-D8B5-4046-A933-5C046B9C7E49}"/>
              </a:ext>
            </a:extLst>
          </p:cNvPr>
          <p:cNvGraphicFramePr>
            <a:graphicFrameLocks noGrp="1"/>
          </p:cNvGraphicFramePr>
          <p:nvPr>
            <p:ph sz="half" idx="10"/>
            <p:extLst>
              <p:ext uri="{D42A27DB-BD31-4B8C-83A1-F6EECF244321}">
                <p14:modId xmlns:p14="http://schemas.microsoft.com/office/powerpoint/2010/main" val="578439053"/>
              </p:ext>
            </p:extLst>
          </p:nvPr>
        </p:nvGraphicFramePr>
        <p:xfrm>
          <a:off x="487363" y="1325093"/>
          <a:ext cx="5608637" cy="4736073"/>
        </p:xfrm>
        <a:graphic>
          <a:graphicData uri="http://schemas.openxmlformats.org/drawingml/2006/table">
            <a:tbl>
              <a:tblPr firstRow="1" bandRow="1">
                <a:tableStyleId>{5202B0CA-FC54-4496-8BCA-5EF66A818D29}</a:tableStyleId>
              </a:tblPr>
              <a:tblGrid>
                <a:gridCol w="505414">
                  <a:extLst>
                    <a:ext uri="{9D8B030D-6E8A-4147-A177-3AD203B41FA5}">
                      <a16:colId xmlns:a16="http://schemas.microsoft.com/office/drawing/2014/main" val="1068208790"/>
                    </a:ext>
                  </a:extLst>
                </a:gridCol>
                <a:gridCol w="5103223">
                  <a:extLst>
                    <a:ext uri="{9D8B030D-6E8A-4147-A177-3AD203B41FA5}">
                      <a16:colId xmlns:a16="http://schemas.microsoft.com/office/drawing/2014/main" val="2945650557"/>
                    </a:ext>
                  </a:extLst>
                </a:gridCol>
              </a:tblGrid>
              <a:tr h="398088">
                <a:tc>
                  <a:txBody>
                    <a:bodyPr/>
                    <a:lstStyle/>
                    <a:p>
                      <a:endParaRPr lang="en-US" sz="2000" dirty="0"/>
                    </a:p>
                  </a:txBody>
                  <a:tcPr/>
                </a:tc>
                <a:tc>
                  <a:txBody>
                    <a:bodyPr/>
                    <a:lstStyle/>
                    <a:p>
                      <a:r>
                        <a:rPr lang="en-US" sz="2000" dirty="0"/>
                        <a:t>Results</a:t>
                      </a:r>
                    </a:p>
                  </a:txBody>
                  <a:tcPr/>
                </a:tc>
                <a:extLst>
                  <a:ext uri="{0D108BD9-81ED-4DB2-BD59-A6C34878D82A}">
                    <a16:rowId xmlns:a16="http://schemas.microsoft.com/office/drawing/2014/main" val="1810771042"/>
                  </a:ext>
                </a:extLst>
              </a:tr>
              <a:tr h="1445995">
                <a:tc>
                  <a:txBody>
                    <a:bodyPr/>
                    <a:lstStyle/>
                    <a:p>
                      <a:pPr algn="ctr"/>
                      <a:r>
                        <a:rPr lang="en-US" sz="2000" dirty="0"/>
                        <a:t>Technology</a:t>
                      </a:r>
                    </a:p>
                  </a:txBody>
                  <a:tcPr vert="vert270"/>
                </a:tc>
                <a:tc>
                  <a:txBody>
                    <a:bodyPr/>
                    <a:lstStyle/>
                    <a:p>
                      <a:pPr marL="285750" indent="-285750">
                        <a:buFont typeface="Arial" panose="020B0604020202020204" pitchFamily="34" charset="0"/>
                        <a:buChar char="•"/>
                      </a:pPr>
                      <a:r>
                        <a:rPr lang="en-US" sz="2000" dirty="0"/>
                        <a:t>Example result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Example result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Example result 3</a:t>
                      </a:r>
                    </a:p>
                  </a:txBody>
                  <a:tcPr/>
                </a:tc>
                <a:extLst>
                  <a:ext uri="{0D108BD9-81ED-4DB2-BD59-A6C34878D82A}">
                    <a16:rowId xmlns:a16="http://schemas.microsoft.com/office/drawing/2014/main" val="2357667984"/>
                  </a:ext>
                </a:extLst>
              </a:tr>
              <a:tr h="1445995">
                <a:tc>
                  <a:txBody>
                    <a:bodyPr/>
                    <a:lstStyle/>
                    <a:p>
                      <a:pPr algn="ctr"/>
                      <a:r>
                        <a:rPr lang="en-US" sz="2000" dirty="0"/>
                        <a:t>Market</a:t>
                      </a:r>
                    </a:p>
                  </a:txBody>
                  <a:tcPr vert="vert27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Example result 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Example result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Example result 6</a:t>
                      </a:r>
                    </a:p>
                  </a:txBody>
                  <a:tcPr/>
                </a:tc>
                <a:extLst>
                  <a:ext uri="{0D108BD9-81ED-4DB2-BD59-A6C34878D82A}">
                    <a16:rowId xmlns:a16="http://schemas.microsoft.com/office/drawing/2014/main" val="2996343911"/>
                  </a:ext>
                </a:extLst>
              </a:tr>
              <a:tr h="1445995">
                <a:tc>
                  <a:txBody>
                    <a:bodyPr/>
                    <a:lstStyle/>
                    <a:p>
                      <a:pPr algn="ctr"/>
                      <a:r>
                        <a:rPr lang="en-US" sz="2000" dirty="0"/>
                        <a:t>Adoption</a:t>
                      </a:r>
                    </a:p>
                  </a:txBody>
                  <a:tcPr vert="vert27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Example result 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Example result 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Example result 9</a:t>
                      </a:r>
                    </a:p>
                  </a:txBody>
                  <a:tcPr/>
                </a:tc>
                <a:extLst>
                  <a:ext uri="{0D108BD9-81ED-4DB2-BD59-A6C34878D82A}">
                    <a16:rowId xmlns:a16="http://schemas.microsoft.com/office/drawing/2014/main" val="650669195"/>
                  </a:ext>
                </a:extLst>
              </a:tr>
            </a:tbl>
          </a:graphicData>
        </a:graphic>
      </p:graphicFrame>
      <p:sp>
        <p:nvSpPr>
          <p:cNvPr id="6" name="Slide Number Placeholder 5">
            <a:extLst>
              <a:ext uri="{FF2B5EF4-FFF2-40B4-BE49-F238E27FC236}">
                <a16:creationId xmlns:a16="http://schemas.microsoft.com/office/drawing/2014/main" id="{2A4C7BAA-F096-4CAA-AB57-6A461363755D}"/>
              </a:ext>
            </a:extLst>
          </p:cNvPr>
          <p:cNvSpPr>
            <a:spLocks noGrp="1"/>
          </p:cNvSpPr>
          <p:nvPr>
            <p:ph type="sldNum" sz="quarter" idx="4"/>
          </p:nvPr>
        </p:nvSpPr>
        <p:spPr/>
        <p:txBody>
          <a:bodyPr/>
          <a:lstStyle/>
          <a:p>
            <a:r>
              <a:rPr lang="de-DE" dirty="0"/>
              <a:t>© 2022 - ERA-NET SMART ENERGY SYSTEMS | </a:t>
            </a:r>
            <a:fld id="{AABDEC84-EF9A-4CAE-9DB7-B30F1ADF071F}" type="slidenum">
              <a:rPr lang="de-DE" smtClean="0"/>
              <a:pPr/>
              <a:t>4</a:t>
            </a:fld>
            <a:endParaRPr lang="de-DE" dirty="0"/>
          </a:p>
        </p:txBody>
      </p:sp>
      <p:sp>
        <p:nvSpPr>
          <p:cNvPr id="9" name="Rectangle 4">
            <a:extLst>
              <a:ext uri="{FF2B5EF4-FFF2-40B4-BE49-F238E27FC236}">
                <a16:creationId xmlns:a16="http://schemas.microsoft.com/office/drawing/2014/main" id="{65A3DF9A-A410-4518-A6D6-F22562800BD7}"/>
              </a:ext>
            </a:extLst>
          </p:cNvPr>
          <p:cNvSpPr/>
          <p:nvPr/>
        </p:nvSpPr>
        <p:spPr>
          <a:xfrm>
            <a:off x="6287448" y="1325093"/>
            <a:ext cx="5585668" cy="4736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 graphic</a:t>
            </a:r>
            <a:br>
              <a:rPr lang="en-US" dirty="0"/>
            </a:br>
            <a:r>
              <a:rPr lang="en-US" dirty="0"/>
              <a:t>(sketch of your project)</a:t>
            </a:r>
          </a:p>
        </p:txBody>
      </p:sp>
    </p:spTree>
    <p:extLst>
      <p:ext uri="{BB962C8B-B14F-4D97-AF65-F5344CB8AC3E}">
        <p14:creationId xmlns:p14="http://schemas.microsoft.com/office/powerpoint/2010/main" val="278446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E6AA6-5000-4DFC-B378-D7C50EA2582A}"/>
              </a:ext>
            </a:extLst>
          </p:cNvPr>
          <p:cNvSpPr>
            <a:spLocks noGrp="1"/>
          </p:cNvSpPr>
          <p:nvPr>
            <p:ph type="title"/>
          </p:nvPr>
        </p:nvSpPr>
        <p:spPr/>
        <p:txBody>
          <a:bodyPr anchor="ctr"/>
          <a:lstStyle/>
          <a:p>
            <a:r>
              <a:rPr lang="de-DE" b="1" dirty="0"/>
              <a:t>1. [</a:t>
            </a:r>
            <a:r>
              <a:rPr lang="de-DE" b="1" dirty="0" err="1"/>
              <a:t>insert</a:t>
            </a:r>
            <a:r>
              <a:rPr lang="de-DE" b="1" dirty="0"/>
              <a:t> </a:t>
            </a:r>
            <a:r>
              <a:rPr lang="de-DE" b="1" dirty="0" err="1"/>
              <a:t>short</a:t>
            </a:r>
            <a:r>
              <a:rPr lang="de-DE" b="1" dirty="0"/>
              <a:t> title </a:t>
            </a:r>
            <a:r>
              <a:rPr lang="de-DE" b="1" dirty="0" err="1"/>
              <a:t>for</a:t>
            </a:r>
            <a:r>
              <a:rPr lang="de-DE" b="1" dirty="0"/>
              <a:t> </a:t>
            </a:r>
            <a:r>
              <a:rPr lang="de-DE" b="1" dirty="0" err="1"/>
              <a:t>project</a:t>
            </a:r>
            <a:r>
              <a:rPr lang="de-DE" b="1" dirty="0"/>
              <a:t> </a:t>
            </a:r>
            <a:r>
              <a:rPr lang="de-DE" b="1" dirty="0" err="1"/>
              <a:t>result</a:t>
            </a:r>
            <a:r>
              <a:rPr lang="de-DE" b="1" dirty="0"/>
              <a:t> 1]</a:t>
            </a:r>
            <a:endParaRPr lang="en-GB" b="1" dirty="0"/>
          </a:p>
        </p:txBody>
      </p:sp>
      <p:graphicFrame>
        <p:nvGraphicFramePr>
          <p:cNvPr id="5" name="Table 5">
            <a:extLst>
              <a:ext uri="{FF2B5EF4-FFF2-40B4-BE49-F238E27FC236}">
                <a16:creationId xmlns:a16="http://schemas.microsoft.com/office/drawing/2014/main" id="{B0D6C606-D8B5-4046-A933-5C046B9C7E49}"/>
              </a:ext>
            </a:extLst>
          </p:cNvPr>
          <p:cNvGraphicFramePr>
            <a:graphicFrameLocks noGrp="1"/>
          </p:cNvGraphicFramePr>
          <p:nvPr>
            <p:ph sz="half" idx="10"/>
            <p:extLst>
              <p:ext uri="{D42A27DB-BD31-4B8C-83A1-F6EECF244321}">
                <p14:modId xmlns:p14="http://schemas.microsoft.com/office/powerpoint/2010/main" val="1126888173"/>
              </p:ext>
            </p:extLst>
          </p:nvPr>
        </p:nvGraphicFramePr>
        <p:xfrm>
          <a:off x="486754" y="3828385"/>
          <a:ext cx="6019149" cy="1854200"/>
        </p:xfrm>
        <a:graphic>
          <a:graphicData uri="http://schemas.openxmlformats.org/drawingml/2006/table">
            <a:tbl>
              <a:tblPr firstRow="1" bandRow="1">
                <a:tableStyleId>{5202B0CA-FC54-4496-8BCA-5EF66A818D29}</a:tableStyleId>
              </a:tblPr>
              <a:tblGrid>
                <a:gridCol w="6019149">
                  <a:extLst>
                    <a:ext uri="{9D8B030D-6E8A-4147-A177-3AD203B41FA5}">
                      <a16:colId xmlns:a16="http://schemas.microsoft.com/office/drawing/2014/main" val="780628851"/>
                    </a:ext>
                  </a:extLst>
                </a:gridCol>
              </a:tblGrid>
              <a:tr h="370840">
                <a:tc>
                  <a:txBody>
                    <a:bodyPr/>
                    <a:lstStyle/>
                    <a:p>
                      <a:r>
                        <a:rPr lang="en-US" dirty="0"/>
                        <a:t>Partners for Further Development and Uptake</a:t>
                      </a:r>
                    </a:p>
                  </a:txBody>
                  <a:tcPr/>
                </a:tc>
                <a:extLst>
                  <a:ext uri="{0D108BD9-81ED-4DB2-BD59-A6C34878D82A}">
                    <a16:rowId xmlns:a16="http://schemas.microsoft.com/office/drawing/2014/main" val="2357667984"/>
                  </a:ext>
                </a:extLst>
              </a:tr>
              <a:tr h="1483360">
                <a:tc>
                  <a:txBody>
                    <a:bodyPr/>
                    <a:lstStyle/>
                    <a:p>
                      <a:pPr marL="285750" indent="-285750">
                        <a:buFont typeface="Arial" panose="020B0604020202020204" pitchFamily="34" charset="0"/>
                        <a:buChar char="•"/>
                      </a:pPr>
                      <a:r>
                        <a:rPr lang="en-US" dirty="0"/>
                        <a:t>A [see suggestions in notes]</a:t>
                      </a:r>
                    </a:p>
                    <a:p>
                      <a:pPr marL="285750" indent="-285750">
                        <a:buFont typeface="Arial" panose="020B0604020202020204" pitchFamily="34" charset="0"/>
                        <a:buChar char="•"/>
                      </a:pPr>
                      <a:r>
                        <a:rPr lang="en-US" dirty="0"/>
                        <a:t>B</a:t>
                      </a:r>
                    </a:p>
                    <a:p>
                      <a:pPr marL="285750" indent="-285750">
                        <a:buFont typeface="Arial" panose="020B0604020202020204" pitchFamily="34" charset="0"/>
                        <a:buChar char="•"/>
                      </a:pPr>
                      <a:r>
                        <a:rPr lang="en-US" dirty="0"/>
                        <a:t>C</a:t>
                      </a:r>
                    </a:p>
                    <a:p>
                      <a:pPr marL="285750" indent="-285750">
                        <a:buFont typeface="Arial" panose="020B0604020202020204" pitchFamily="34" charset="0"/>
                        <a:buChar char="•"/>
                      </a:pPr>
                      <a:r>
                        <a:rPr lang="en-US" dirty="0"/>
                        <a:t>…</a:t>
                      </a:r>
                    </a:p>
                  </a:txBody>
                  <a:tcPr/>
                </a:tc>
                <a:extLst>
                  <a:ext uri="{0D108BD9-81ED-4DB2-BD59-A6C34878D82A}">
                    <a16:rowId xmlns:a16="http://schemas.microsoft.com/office/drawing/2014/main" val="2996343911"/>
                  </a:ext>
                </a:extLst>
              </a:tr>
            </a:tbl>
          </a:graphicData>
        </a:graphic>
      </p:graphicFrame>
      <p:graphicFrame>
        <p:nvGraphicFramePr>
          <p:cNvPr id="9" name="Table 8">
            <a:extLst>
              <a:ext uri="{FF2B5EF4-FFF2-40B4-BE49-F238E27FC236}">
                <a16:creationId xmlns:a16="http://schemas.microsoft.com/office/drawing/2014/main" id="{63770F82-6B5F-4DB1-8104-DE0CFE9E5BB1}"/>
              </a:ext>
            </a:extLst>
          </p:cNvPr>
          <p:cNvGraphicFramePr>
            <a:graphicFrameLocks noGrp="1"/>
          </p:cNvGraphicFramePr>
          <p:nvPr/>
        </p:nvGraphicFramePr>
        <p:xfrm>
          <a:off x="6666452" y="4559048"/>
          <a:ext cx="5034174" cy="1123537"/>
        </p:xfrm>
        <a:graphic>
          <a:graphicData uri="http://schemas.openxmlformats.org/drawingml/2006/table">
            <a:tbl>
              <a:tblPr firstRow="1" bandRow="1">
                <a:tableStyleId>{5202B0CA-FC54-4496-8BCA-5EF66A818D29}</a:tableStyleId>
              </a:tblPr>
              <a:tblGrid>
                <a:gridCol w="1811113">
                  <a:extLst>
                    <a:ext uri="{9D8B030D-6E8A-4147-A177-3AD203B41FA5}">
                      <a16:colId xmlns:a16="http://schemas.microsoft.com/office/drawing/2014/main" val="2061458420"/>
                    </a:ext>
                  </a:extLst>
                </a:gridCol>
                <a:gridCol w="3223061">
                  <a:extLst>
                    <a:ext uri="{9D8B030D-6E8A-4147-A177-3AD203B41FA5}">
                      <a16:colId xmlns:a16="http://schemas.microsoft.com/office/drawing/2014/main" val="1932017416"/>
                    </a:ext>
                  </a:extLst>
                </a:gridCol>
              </a:tblGrid>
              <a:tr h="351910">
                <a:tc gridSpan="2">
                  <a:txBody>
                    <a:bodyPr/>
                    <a:lstStyle/>
                    <a:p>
                      <a:r>
                        <a:rPr lang="en-US" dirty="0"/>
                        <a:t>Mapping</a:t>
                      </a:r>
                    </a:p>
                  </a:txBody>
                  <a:tcPr/>
                </a:tc>
                <a:tc hMerge="1">
                  <a:txBody>
                    <a:bodyPr/>
                    <a:lstStyle/>
                    <a:p>
                      <a:endParaRPr lang="en-US" dirty="0">
                        <a:solidFill>
                          <a:schemeClr val="bg1">
                            <a:lumMod val="75000"/>
                          </a:schemeClr>
                        </a:solidFill>
                      </a:endParaRPr>
                    </a:p>
                  </a:txBody>
                  <a:tcPr/>
                </a:tc>
                <a:extLst>
                  <a:ext uri="{0D108BD9-81ED-4DB2-BD59-A6C34878D82A}">
                    <a16:rowId xmlns:a16="http://schemas.microsoft.com/office/drawing/2014/main" val="3391489797"/>
                  </a:ext>
                </a:extLst>
              </a:tr>
              <a:tr h="351910">
                <a:tc>
                  <a:txBody>
                    <a:bodyPr/>
                    <a:lstStyle/>
                    <a:p>
                      <a:r>
                        <a:rPr lang="en-US" dirty="0"/>
                        <a:t>Innovation layer:</a:t>
                      </a:r>
                    </a:p>
                  </a:txBody>
                  <a:tcPr>
                    <a:solidFill>
                      <a:srgbClr val="F0F0F0"/>
                    </a:solidFill>
                  </a:tcPr>
                </a:tc>
                <a:tc>
                  <a:txBody>
                    <a:bodyPr/>
                    <a:lstStyle/>
                    <a:p>
                      <a:r>
                        <a:rPr lang="de-DE" dirty="0"/>
                        <a:t>Technology</a:t>
                      </a:r>
                      <a:endParaRPr lang="en-US" dirty="0">
                        <a:solidFill>
                          <a:schemeClr val="bg1">
                            <a:lumMod val="75000"/>
                          </a:schemeClr>
                        </a:solidFill>
                      </a:endParaRPr>
                    </a:p>
                  </a:txBody>
                  <a:tcPr>
                    <a:solidFill>
                      <a:srgbClr val="F0F0F0"/>
                    </a:solidFill>
                  </a:tcPr>
                </a:tc>
                <a:extLst>
                  <a:ext uri="{0D108BD9-81ED-4DB2-BD59-A6C34878D82A}">
                    <a16:rowId xmlns:a16="http://schemas.microsoft.com/office/drawing/2014/main" val="903065412"/>
                  </a:ext>
                </a:extLst>
              </a:tr>
              <a:tr h="392017">
                <a:tc>
                  <a:txBody>
                    <a:bodyPr/>
                    <a:lstStyle/>
                    <a:p>
                      <a:r>
                        <a:rPr lang="en-US" dirty="0"/>
                        <a:t>Level:</a:t>
                      </a:r>
                    </a:p>
                  </a:txBody>
                  <a:tcPr>
                    <a:solidFill>
                      <a:srgbClr val="CCDAEC"/>
                    </a:solidFill>
                  </a:tcPr>
                </a:tc>
                <a:tc>
                  <a:txBody>
                    <a:bodyPr/>
                    <a:lstStyle/>
                    <a:p>
                      <a:endParaRPr lang="en-US" dirty="0">
                        <a:solidFill>
                          <a:schemeClr val="bg1">
                            <a:lumMod val="75000"/>
                          </a:schemeClr>
                        </a:solidFill>
                      </a:endParaRPr>
                    </a:p>
                  </a:txBody>
                  <a:tcPr>
                    <a:solidFill>
                      <a:srgbClr val="CCDAEC"/>
                    </a:solidFill>
                  </a:tcPr>
                </a:tc>
                <a:extLst>
                  <a:ext uri="{0D108BD9-81ED-4DB2-BD59-A6C34878D82A}">
                    <a16:rowId xmlns:a16="http://schemas.microsoft.com/office/drawing/2014/main" val="658813827"/>
                  </a:ext>
                </a:extLst>
              </a:tr>
            </a:tbl>
          </a:graphicData>
        </a:graphic>
      </p:graphicFrame>
      <p:graphicFrame>
        <p:nvGraphicFramePr>
          <p:cNvPr id="11" name="Table 10">
            <a:extLst>
              <a:ext uri="{FF2B5EF4-FFF2-40B4-BE49-F238E27FC236}">
                <a16:creationId xmlns:a16="http://schemas.microsoft.com/office/drawing/2014/main" id="{20E4288F-8EF3-485C-9ECA-689D8EDF474F}"/>
              </a:ext>
            </a:extLst>
          </p:cNvPr>
          <p:cNvGraphicFramePr>
            <a:graphicFrameLocks noGrp="1"/>
          </p:cNvGraphicFramePr>
          <p:nvPr/>
        </p:nvGraphicFramePr>
        <p:xfrm>
          <a:off x="486754" y="1195777"/>
          <a:ext cx="6019149" cy="2405086"/>
        </p:xfrm>
        <a:graphic>
          <a:graphicData uri="http://schemas.openxmlformats.org/drawingml/2006/table">
            <a:tbl>
              <a:tblPr firstRow="1" bandRow="1">
                <a:tableStyleId>{5202B0CA-FC54-4496-8BCA-5EF66A818D29}</a:tableStyleId>
              </a:tblPr>
              <a:tblGrid>
                <a:gridCol w="6019149">
                  <a:extLst>
                    <a:ext uri="{9D8B030D-6E8A-4147-A177-3AD203B41FA5}">
                      <a16:colId xmlns:a16="http://schemas.microsoft.com/office/drawing/2014/main" val="2061458420"/>
                    </a:ext>
                  </a:extLst>
                </a:gridCol>
              </a:tblGrid>
              <a:tr h="378277">
                <a:tc>
                  <a:txBody>
                    <a:bodyPr/>
                    <a:lstStyle/>
                    <a:p>
                      <a:r>
                        <a:rPr lang="en-US" dirty="0"/>
                        <a:t>Result</a:t>
                      </a:r>
                    </a:p>
                  </a:txBody>
                  <a:tcPr/>
                </a:tc>
                <a:extLst>
                  <a:ext uri="{0D108BD9-81ED-4DB2-BD59-A6C34878D82A}">
                    <a16:rowId xmlns:a16="http://schemas.microsoft.com/office/drawing/2014/main" val="903065412"/>
                  </a:ext>
                </a:extLst>
              </a:tr>
              <a:tr h="2026809">
                <a:tc>
                  <a:txBody>
                    <a:bodyPr/>
                    <a:lstStyle/>
                    <a:p>
                      <a:r>
                        <a:rPr lang="en-US" dirty="0"/>
                        <a:t>[insert description of result</a:t>
                      </a:r>
                    </a:p>
                    <a:p>
                      <a:endParaRPr lang="en-US" dirty="0"/>
                    </a:p>
                    <a:p>
                      <a:endParaRPr lang="en-US" dirty="0"/>
                    </a:p>
                    <a:p>
                      <a:endParaRPr lang="en-US" dirty="0"/>
                    </a:p>
                    <a:p>
                      <a:endParaRPr lang="en-US" dirty="0"/>
                    </a:p>
                    <a:p>
                      <a:r>
                        <a:rPr lang="en-US" dirty="0"/>
                        <a:t>]</a:t>
                      </a:r>
                    </a:p>
                  </a:txBody>
                  <a:tcPr/>
                </a:tc>
                <a:extLst>
                  <a:ext uri="{0D108BD9-81ED-4DB2-BD59-A6C34878D82A}">
                    <a16:rowId xmlns:a16="http://schemas.microsoft.com/office/drawing/2014/main" val="658813827"/>
                  </a:ext>
                </a:extLst>
              </a:tr>
            </a:tbl>
          </a:graphicData>
        </a:graphic>
      </p:graphicFrame>
      <p:graphicFrame>
        <p:nvGraphicFramePr>
          <p:cNvPr id="4" name="Table 3">
            <a:extLst>
              <a:ext uri="{FF2B5EF4-FFF2-40B4-BE49-F238E27FC236}">
                <a16:creationId xmlns:a16="http://schemas.microsoft.com/office/drawing/2014/main" id="{8C846811-C5C0-4D27-B455-0E52E5B1EAEF}"/>
              </a:ext>
            </a:extLst>
          </p:cNvPr>
          <p:cNvGraphicFramePr>
            <a:graphicFrameLocks noGrp="1"/>
          </p:cNvGraphicFramePr>
          <p:nvPr/>
        </p:nvGraphicFramePr>
        <p:xfrm>
          <a:off x="486754" y="5910107"/>
          <a:ext cx="11231999" cy="365760"/>
        </p:xfrm>
        <a:graphic>
          <a:graphicData uri="http://schemas.openxmlformats.org/drawingml/2006/table">
            <a:tbl>
              <a:tblPr firstCol="1" bandRow="1">
                <a:tableStyleId>{073A0DAA-6AF3-43AB-8588-CEC1D06C72B9}</a:tableStyleId>
              </a:tblPr>
              <a:tblGrid>
                <a:gridCol w="2346923">
                  <a:extLst>
                    <a:ext uri="{9D8B030D-6E8A-4147-A177-3AD203B41FA5}">
                      <a16:colId xmlns:a16="http://schemas.microsoft.com/office/drawing/2014/main" val="1213708502"/>
                    </a:ext>
                  </a:extLst>
                </a:gridCol>
                <a:gridCol w="8885076">
                  <a:extLst>
                    <a:ext uri="{9D8B030D-6E8A-4147-A177-3AD203B41FA5}">
                      <a16:colId xmlns:a16="http://schemas.microsoft.com/office/drawing/2014/main" val="2063717425"/>
                    </a:ext>
                  </a:extLst>
                </a:gridCol>
              </a:tblGrid>
              <a:tr h="0">
                <a:tc>
                  <a:txBody>
                    <a:bodyPr/>
                    <a:lstStyle/>
                    <a:p>
                      <a:r>
                        <a:rPr lang="en-US" dirty="0">
                          <a:solidFill>
                            <a:schemeClr val="bg1"/>
                          </a:solidFill>
                        </a:rPr>
                        <a:t>More Information</a:t>
                      </a:r>
                    </a:p>
                  </a:txBody>
                  <a:tcPr/>
                </a:tc>
                <a:tc>
                  <a:txBody>
                    <a:bodyPr/>
                    <a:lstStyle/>
                    <a:p>
                      <a:r>
                        <a:rPr lang="de-DE" dirty="0"/>
                        <a:t>[</a:t>
                      </a:r>
                      <a:r>
                        <a:rPr lang="de-DE" dirty="0" err="1"/>
                        <a:t>full</a:t>
                      </a:r>
                      <a:r>
                        <a:rPr lang="de-DE" dirty="0"/>
                        <a:t> link </a:t>
                      </a:r>
                      <a:r>
                        <a:rPr lang="de-DE" dirty="0" err="1"/>
                        <a:t>to</a:t>
                      </a:r>
                      <a:r>
                        <a:rPr lang="de-DE" dirty="0"/>
                        <a:t> </a:t>
                      </a:r>
                      <a:r>
                        <a:rPr lang="de-DE" dirty="0" err="1"/>
                        <a:t>publication</a:t>
                      </a:r>
                      <a:r>
                        <a:rPr lang="de-DE" dirty="0"/>
                        <a:t>]</a:t>
                      </a:r>
                      <a:endParaRPr lang="en-US" dirty="0">
                        <a:solidFill>
                          <a:schemeClr val="bg1">
                            <a:lumMod val="75000"/>
                          </a:schemeClr>
                        </a:solidFill>
                      </a:endParaRPr>
                    </a:p>
                  </a:txBody>
                  <a:tcPr/>
                </a:tc>
                <a:extLst>
                  <a:ext uri="{0D108BD9-81ED-4DB2-BD59-A6C34878D82A}">
                    <a16:rowId xmlns:a16="http://schemas.microsoft.com/office/drawing/2014/main" val="399410923"/>
                  </a:ext>
                </a:extLst>
              </a:tr>
            </a:tbl>
          </a:graphicData>
        </a:graphic>
      </p:graphicFrame>
      <p:graphicFrame>
        <p:nvGraphicFramePr>
          <p:cNvPr id="15" name="Table 14">
            <a:extLst>
              <a:ext uri="{FF2B5EF4-FFF2-40B4-BE49-F238E27FC236}">
                <a16:creationId xmlns:a16="http://schemas.microsoft.com/office/drawing/2014/main" id="{9C23BF20-DA6C-4AFE-BC6D-147FDBDDDD1B}"/>
              </a:ext>
            </a:extLst>
          </p:cNvPr>
          <p:cNvGraphicFramePr>
            <a:graphicFrameLocks noGrp="1"/>
          </p:cNvGraphicFramePr>
          <p:nvPr/>
        </p:nvGraphicFramePr>
        <p:xfrm>
          <a:off x="6684579" y="1190654"/>
          <a:ext cx="5034174" cy="3193385"/>
        </p:xfrm>
        <a:graphic>
          <a:graphicData uri="http://schemas.openxmlformats.org/drawingml/2006/table">
            <a:tbl>
              <a:tblPr firstRow="1" bandRow="1">
                <a:tableStyleId>{5202B0CA-FC54-4496-8BCA-5EF66A818D29}</a:tableStyleId>
              </a:tblPr>
              <a:tblGrid>
                <a:gridCol w="5034174">
                  <a:extLst>
                    <a:ext uri="{9D8B030D-6E8A-4147-A177-3AD203B41FA5}">
                      <a16:colId xmlns:a16="http://schemas.microsoft.com/office/drawing/2014/main" val="2061458420"/>
                    </a:ext>
                  </a:extLst>
                </a:gridCol>
              </a:tblGrid>
              <a:tr h="478795">
                <a:tc>
                  <a:txBody>
                    <a:bodyPr/>
                    <a:lstStyle/>
                    <a:p>
                      <a:r>
                        <a:rPr lang="en-US" dirty="0"/>
                        <a:t>Impression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3065412"/>
                  </a:ext>
                </a:extLst>
              </a:tr>
              <a:tr h="2714590">
                <a:tc>
                  <a:txBody>
                    <a:bodyPr/>
                    <a:lstStyle/>
                    <a:p>
                      <a:r>
                        <a:rPr lang="en-US" dirty="0"/>
                        <a:t>[insert graphic</a:t>
                      </a:r>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813827"/>
                  </a:ext>
                </a:extLst>
              </a:tr>
            </a:tbl>
          </a:graphicData>
        </a:graphic>
      </p:graphicFrame>
      <p:sp>
        <p:nvSpPr>
          <p:cNvPr id="3" name="Footer Placeholder 2">
            <a:extLst>
              <a:ext uri="{FF2B5EF4-FFF2-40B4-BE49-F238E27FC236}">
                <a16:creationId xmlns:a16="http://schemas.microsoft.com/office/drawing/2014/main" id="{D6136EAC-8231-419C-8138-DB6A9504C652}"/>
              </a:ext>
            </a:extLst>
          </p:cNvPr>
          <p:cNvSpPr>
            <a:spLocks noGrp="1"/>
          </p:cNvSpPr>
          <p:nvPr>
            <p:ph type="ftr" sz="quarter" idx="3"/>
          </p:nvPr>
        </p:nvSpPr>
        <p:spPr/>
        <p:txBody>
          <a:bodyPr/>
          <a:lstStyle/>
          <a:p>
            <a:r>
              <a:rPr lang="en-US" dirty="0"/>
              <a:t>Joint Call 20XX - Final Project Pitch</a:t>
            </a:r>
            <a:endParaRPr lang="de-DE" dirty="0"/>
          </a:p>
        </p:txBody>
      </p:sp>
      <p:sp>
        <p:nvSpPr>
          <p:cNvPr id="12" name="Slide Number Placeholder 11">
            <a:extLst>
              <a:ext uri="{FF2B5EF4-FFF2-40B4-BE49-F238E27FC236}">
                <a16:creationId xmlns:a16="http://schemas.microsoft.com/office/drawing/2014/main" id="{ECC83787-BE97-47EC-926A-F6A9A07DF062}"/>
              </a:ext>
            </a:extLst>
          </p:cNvPr>
          <p:cNvSpPr>
            <a:spLocks noGrp="1"/>
          </p:cNvSpPr>
          <p:nvPr>
            <p:ph type="sldNum" sz="quarter" idx="4"/>
          </p:nvPr>
        </p:nvSpPr>
        <p:spPr/>
        <p:txBody>
          <a:bodyPr/>
          <a:lstStyle/>
          <a:p>
            <a:r>
              <a:rPr lang="de-DE" dirty="0"/>
              <a:t>© 2022 - ERA-NET SMART ENERGY SYSTEMS | </a:t>
            </a:r>
            <a:fld id="{AABDEC84-EF9A-4CAE-9DB7-B30F1ADF071F}" type="slidenum">
              <a:rPr lang="de-DE" smtClean="0"/>
              <a:pPr/>
              <a:t>5</a:t>
            </a:fld>
            <a:endParaRPr lang="de-DE" dirty="0"/>
          </a:p>
        </p:txBody>
      </p:sp>
      <p:sp>
        <p:nvSpPr>
          <p:cNvPr id="6" name="Datumsplatzhalter 5">
            <a:extLst>
              <a:ext uri="{FF2B5EF4-FFF2-40B4-BE49-F238E27FC236}">
                <a16:creationId xmlns:a16="http://schemas.microsoft.com/office/drawing/2014/main" id="{4C9882C2-2F03-489E-A194-218AE1BEC012}"/>
              </a:ext>
            </a:extLst>
          </p:cNvPr>
          <p:cNvSpPr>
            <a:spLocks noGrp="1"/>
          </p:cNvSpPr>
          <p:nvPr>
            <p:ph type="dt" sz="half" idx="2"/>
          </p:nvPr>
        </p:nvSpPr>
        <p:spPr/>
        <p:txBody>
          <a:bodyPr/>
          <a:lstStyle/>
          <a:p>
            <a:fld id="{7EEA8EB2-2D24-4AF4-B2B1-EA2CEA78F268}" type="datetime1">
              <a:rPr lang="en-GB" smtClean="0"/>
              <a:t>07/02/2022</a:t>
            </a:fld>
            <a:endParaRPr lang="de-DE" dirty="0"/>
          </a:p>
        </p:txBody>
      </p:sp>
    </p:spTree>
    <p:extLst>
      <p:ext uri="{BB962C8B-B14F-4D97-AF65-F5344CB8AC3E}">
        <p14:creationId xmlns:p14="http://schemas.microsoft.com/office/powerpoint/2010/main" val="56287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E6AA6-5000-4DFC-B378-D7C50EA2582A}"/>
              </a:ext>
            </a:extLst>
          </p:cNvPr>
          <p:cNvSpPr>
            <a:spLocks noGrp="1"/>
          </p:cNvSpPr>
          <p:nvPr>
            <p:ph type="title"/>
          </p:nvPr>
        </p:nvSpPr>
        <p:spPr/>
        <p:txBody>
          <a:bodyPr anchor="ctr"/>
          <a:lstStyle/>
          <a:p>
            <a:r>
              <a:rPr lang="de-DE" b="1" dirty="0"/>
              <a:t>2. [</a:t>
            </a:r>
            <a:r>
              <a:rPr lang="de-DE" b="1" dirty="0" err="1"/>
              <a:t>insert</a:t>
            </a:r>
            <a:r>
              <a:rPr lang="de-DE" b="1" dirty="0"/>
              <a:t> </a:t>
            </a:r>
            <a:r>
              <a:rPr lang="de-DE" b="1" dirty="0" err="1"/>
              <a:t>short</a:t>
            </a:r>
            <a:r>
              <a:rPr lang="de-DE" b="1" dirty="0"/>
              <a:t> title </a:t>
            </a:r>
            <a:r>
              <a:rPr lang="de-DE" b="1" dirty="0" err="1"/>
              <a:t>for</a:t>
            </a:r>
            <a:r>
              <a:rPr lang="de-DE" b="1" dirty="0"/>
              <a:t> </a:t>
            </a:r>
            <a:r>
              <a:rPr lang="de-DE" b="1" dirty="0" err="1"/>
              <a:t>project</a:t>
            </a:r>
            <a:r>
              <a:rPr lang="de-DE" b="1" dirty="0"/>
              <a:t> </a:t>
            </a:r>
            <a:r>
              <a:rPr lang="de-DE" b="1" dirty="0" err="1"/>
              <a:t>result</a:t>
            </a:r>
            <a:r>
              <a:rPr lang="de-DE" b="1" dirty="0"/>
              <a:t> 2]</a:t>
            </a:r>
            <a:endParaRPr lang="en-GB" b="1" dirty="0"/>
          </a:p>
        </p:txBody>
      </p:sp>
      <p:graphicFrame>
        <p:nvGraphicFramePr>
          <p:cNvPr id="5" name="Table 5">
            <a:extLst>
              <a:ext uri="{FF2B5EF4-FFF2-40B4-BE49-F238E27FC236}">
                <a16:creationId xmlns:a16="http://schemas.microsoft.com/office/drawing/2014/main" id="{B0D6C606-D8B5-4046-A933-5C046B9C7E49}"/>
              </a:ext>
            </a:extLst>
          </p:cNvPr>
          <p:cNvGraphicFramePr>
            <a:graphicFrameLocks noGrp="1"/>
          </p:cNvGraphicFramePr>
          <p:nvPr>
            <p:ph sz="half" idx="10"/>
            <p:extLst>
              <p:ext uri="{D42A27DB-BD31-4B8C-83A1-F6EECF244321}">
                <p14:modId xmlns:p14="http://schemas.microsoft.com/office/powerpoint/2010/main" val="1502950833"/>
              </p:ext>
            </p:extLst>
          </p:nvPr>
        </p:nvGraphicFramePr>
        <p:xfrm>
          <a:off x="486754" y="3828385"/>
          <a:ext cx="6019149" cy="1854200"/>
        </p:xfrm>
        <a:graphic>
          <a:graphicData uri="http://schemas.openxmlformats.org/drawingml/2006/table">
            <a:tbl>
              <a:tblPr firstRow="1" bandRow="1">
                <a:tableStyleId>{5202B0CA-FC54-4496-8BCA-5EF66A818D29}</a:tableStyleId>
              </a:tblPr>
              <a:tblGrid>
                <a:gridCol w="6019149">
                  <a:extLst>
                    <a:ext uri="{9D8B030D-6E8A-4147-A177-3AD203B41FA5}">
                      <a16:colId xmlns:a16="http://schemas.microsoft.com/office/drawing/2014/main" val="780628851"/>
                    </a:ext>
                  </a:extLst>
                </a:gridCol>
              </a:tblGrid>
              <a:tr h="370840">
                <a:tc>
                  <a:txBody>
                    <a:bodyPr/>
                    <a:lstStyle/>
                    <a:p>
                      <a:r>
                        <a:rPr lang="en-US" dirty="0"/>
                        <a:t>Partners for Further Development and Uptake</a:t>
                      </a:r>
                    </a:p>
                  </a:txBody>
                  <a:tcPr/>
                </a:tc>
                <a:extLst>
                  <a:ext uri="{0D108BD9-81ED-4DB2-BD59-A6C34878D82A}">
                    <a16:rowId xmlns:a16="http://schemas.microsoft.com/office/drawing/2014/main" val="2357667984"/>
                  </a:ext>
                </a:extLst>
              </a:tr>
              <a:tr h="14833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[see suggestions in notes]</a:t>
                      </a:r>
                    </a:p>
                    <a:p>
                      <a:pPr marL="285750" indent="-285750">
                        <a:buFont typeface="Arial" panose="020B0604020202020204" pitchFamily="34" charset="0"/>
                        <a:buChar char="•"/>
                      </a:pPr>
                      <a:r>
                        <a:rPr lang="en-US" dirty="0"/>
                        <a:t>B</a:t>
                      </a:r>
                    </a:p>
                    <a:p>
                      <a:pPr marL="285750" indent="-285750">
                        <a:buFont typeface="Arial" panose="020B0604020202020204" pitchFamily="34" charset="0"/>
                        <a:buChar char="•"/>
                      </a:pPr>
                      <a:r>
                        <a:rPr lang="en-US" dirty="0"/>
                        <a:t>C</a:t>
                      </a:r>
                    </a:p>
                    <a:p>
                      <a:pPr marL="285750" indent="-285750">
                        <a:buFont typeface="Arial" panose="020B0604020202020204" pitchFamily="34" charset="0"/>
                        <a:buChar char="•"/>
                      </a:pPr>
                      <a:r>
                        <a:rPr lang="en-US" dirty="0"/>
                        <a:t>…</a:t>
                      </a:r>
                    </a:p>
                  </a:txBody>
                  <a:tcPr/>
                </a:tc>
                <a:extLst>
                  <a:ext uri="{0D108BD9-81ED-4DB2-BD59-A6C34878D82A}">
                    <a16:rowId xmlns:a16="http://schemas.microsoft.com/office/drawing/2014/main" val="2996343911"/>
                  </a:ext>
                </a:extLst>
              </a:tr>
            </a:tbl>
          </a:graphicData>
        </a:graphic>
      </p:graphicFrame>
      <p:graphicFrame>
        <p:nvGraphicFramePr>
          <p:cNvPr id="9" name="Table 8">
            <a:extLst>
              <a:ext uri="{FF2B5EF4-FFF2-40B4-BE49-F238E27FC236}">
                <a16:creationId xmlns:a16="http://schemas.microsoft.com/office/drawing/2014/main" id="{63770F82-6B5F-4DB1-8104-DE0CFE9E5BB1}"/>
              </a:ext>
            </a:extLst>
          </p:cNvPr>
          <p:cNvGraphicFramePr>
            <a:graphicFrameLocks noGrp="1"/>
          </p:cNvGraphicFramePr>
          <p:nvPr/>
        </p:nvGraphicFramePr>
        <p:xfrm>
          <a:off x="6666452" y="4559048"/>
          <a:ext cx="5034174" cy="1123537"/>
        </p:xfrm>
        <a:graphic>
          <a:graphicData uri="http://schemas.openxmlformats.org/drawingml/2006/table">
            <a:tbl>
              <a:tblPr firstRow="1" bandRow="1">
                <a:tableStyleId>{5202B0CA-FC54-4496-8BCA-5EF66A818D29}</a:tableStyleId>
              </a:tblPr>
              <a:tblGrid>
                <a:gridCol w="1811113">
                  <a:extLst>
                    <a:ext uri="{9D8B030D-6E8A-4147-A177-3AD203B41FA5}">
                      <a16:colId xmlns:a16="http://schemas.microsoft.com/office/drawing/2014/main" val="2061458420"/>
                    </a:ext>
                  </a:extLst>
                </a:gridCol>
                <a:gridCol w="3223061">
                  <a:extLst>
                    <a:ext uri="{9D8B030D-6E8A-4147-A177-3AD203B41FA5}">
                      <a16:colId xmlns:a16="http://schemas.microsoft.com/office/drawing/2014/main" val="1932017416"/>
                    </a:ext>
                  </a:extLst>
                </a:gridCol>
              </a:tblGrid>
              <a:tr h="351910">
                <a:tc gridSpan="2">
                  <a:txBody>
                    <a:bodyPr/>
                    <a:lstStyle/>
                    <a:p>
                      <a:r>
                        <a:rPr lang="en-US" dirty="0"/>
                        <a:t>Mapping</a:t>
                      </a:r>
                    </a:p>
                  </a:txBody>
                  <a:tcPr/>
                </a:tc>
                <a:tc hMerge="1">
                  <a:txBody>
                    <a:bodyPr/>
                    <a:lstStyle/>
                    <a:p>
                      <a:endParaRPr lang="en-US" dirty="0">
                        <a:solidFill>
                          <a:schemeClr val="bg1">
                            <a:lumMod val="75000"/>
                          </a:schemeClr>
                        </a:solidFill>
                      </a:endParaRPr>
                    </a:p>
                  </a:txBody>
                  <a:tcPr/>
                </a:tc>
                <a:extLst>
                  <a:ext uri="{0D108BD9-81ED-4DB2-BD59-A6C34878D82A}">
                    <a16:rowId xmlns:a16="http://schemas.microsoft.com/office/drawing/2014/main" val="3391489797"/>
                  </a:ext>
                </a:extLst>
              </a:tr>
              <a:tr h="351910">
                <a:tc>
                  <a:txBody>
                    <a:bodyPr/>
                    <a:lstStyle/>
                    <a:p>
                      <a:r>
                        <a:rPr lang="en-US" dirty="0"/>
                        <a:t>Innovation layer:</a:t>
                      </a:r>
                    </a:p>
                  </a:txBody>
                  <a:tcPr>
                    <a:solidFill>
                      <a:srgbClr val="F0F0F0"/>
                    </a:solidFill>
                  </a:tcPr>
                </a:tc>
                <a:tc>
                  <a:txBody>
                    <a:bodyPr/>
                    <a:lstStyle/>
                    <a:p>
                      <a:r>
                        <a:rPr lang="de-DE" dirty="0"/>
                        <a:t>Technology</a:t>
                      </a:r>
                      <a:endParaRPr lang="en-US" dirty="0">
                        <a:solidFill>
                          <a:schemeClr val="bg1">
                            <a:lumMod val="75000"/>
                          </a:schemeClr>
                        </a:solidFill>
                      </a:endParaRPr>
                    </a:p>
                  </a:txBody>
                  <a:tcPr>
                    <a:solidFill>
                      <a:srgbClr val="F0F0F0"/>
                    </a:solidFill>
                  </a:tcPr>
                </a:tc>
                <a:extLst>
                  <a:ext uri="{0D108BD9-81ED-4DB2-BD59-A6C34878D82A}">
                    <a16:rowId xmlns:a16="http://schemas.microsoft.com/office/drawing/2014/main" val="903065412"/>
                  </a:ext>
                </a:extLst>
              </a:tr>
              <a:tr h="392017">
                <a:tc>
                  <a:txBody>
                    <a:bodyPr/>
                    <a:lstStyle/>
                    <a:p>
                      <a:r>
                        <a:rPr lang="en-US" dirty="0"/>
                        <a:t>Level:</a:t>
                      </a:r>
                    </a:p>
                  </a:txBody>
                  <a:tcPr>
                    <a:solidFill>
                      <a:srgbClr val="CCDAEC"/>
                    </a:solidFill>
                  </a:tcPr>
                </a:tc>
                <a:tc>
                  <a:txBody>
                    <a:bodyPr/>
                    <a:lstStyle/>
                    <a:p>
                      <a:endParaRPr lang="en-US" dirty="0">
                        <a:solidFill>
                          <a:schemeClr val="bg1">
                            <a:lumMod val="75000"/>
                          </a:schemeClr>
                        </a:solidFill>
                      </a:endParaRPr>
                    </a:p>
                  </a:txBody>
                  <a:tcPr>
                    <a:solidFill>
                      <a:srgbClr val="CCDAEC"/>
                    </a:solidFill>
                  </a:tcPr>
                </a:tc>
                <a:extLst>
                  <a:ext uri="{0D108BD9-81ED-4DB2-BD59-A6C34878D82A}">
                    <a16:rowId xmlns:a16="http://schemas.microsoft.com/office/drawing/2014/main" val="658813827"/>
                  </a:ext>
                </a:extLst>
              </a:tr>
            </a:tbl>
          </a:graphicData>
        </a:graphic>
      </p:graphicFrame>
      <p:graphicFrame>
        <p:nvGraphicFramePr>
          <p:cNvPr id="11" name="Table 10">
            <a:extLst>
              <a:ext uri="{FF2B5EF4-FFF2-40B4-BE49-F238E27FC236}">
                <a16:creationId xmlns:a16="http://schemas.microsoft.com/office/drawing/2014/main" id="{20E4288F-8EF3-485C-9ECA-689D8EDF474F}"/>
              </a:ext>
            </a:extLst>
          </p:cNvPr>
          <p:cNvGraphicFramePr>
            <a:graphicFrameLocks noGrp="1"/>
          </p:cNvGraphicFramePr>
          <p:nvPr/>
        </p:nvGraphicFramePr>
        <p:xfrm>
          <a:off x="486754" y="1195777"/>
          <a:ext cx="6019149" cy="2405086"/>
        </p:xfrm>
        <a:graphic>
          <a:graphicData uri="http://schemas.openxmlformats.org/drawingml/2006/table">
            <a:tbl>
              <a:tblPr firstRow="1" bandRow="1">
                <a:tableStyleId>{5202B0CA-FC54-4496-8BCA-5EF66A818D29}</a:tableStyleId>
              </a:tblPr>
              <a:tblGrid>
                <a:gridCol w="6019149">
                  <a:extLst>
                    <a:ext uri="{9D8B030D-6E8A-4147-A177-3AD203B41FA5}">
                      <a16:colId xmlns:a16="http://schemas.microsoft.com/office/drawing/2014/main" val="2061458420"/>
                    </a:ext>
                  </a:extLst>
                </a:gridCol>
              </a:tblGrid>
              <a:tr h="378277">
                <a:tc>
                  <a:txBody>
                    <a:bodyPr/>
                    <a:lstStyle/>
                    <a:p>
                      <a:r>
                        <a:rPr lang="en-US" dirty="0"/>
                        <a:t>Result</a:t>
                      </a:r>
                    </a:p>
                  </a:txBody>
                  <a:tcPr/>
                </a:tc>
                <a:extLst>
                  <a:ext uri="{0D108BD9-81ED-4DB2-BD59-A6C34878D82A}">
                    <a16:rowId xmlns:a16="http://schemas.microsoft.com/office/drawing/2014/main" val="903065412"/>
                  </a:ext>
                </a:extLst>
              </a:tr>
              <a:tr h="2026809">
                <a:tc>
                  <a:txBody>
                    <a:bodyPr/>
                    <a:lstStyle/>
                    <a:p>
                      <a:r>
                        <a:rPr lang="en-US" dirty="0"/>
                        <a:t>[insert description of result</a:t>
                      </a:r>
                    </a:p>
                    <a:p>
                      <a:endParaRPr lang="en-US" dirty="0"/>
                    </a:p>
                    <a:p>
                      <a:endParaRPr lang="en-US" dirty="0"/>
                    </a:p>
                    <a:p>
                      <a:endParaRPr lang="en-US" dirty="0"/>
                    </a:p>
                    <a:p>
                      <a:endParaRPr lang="en-US" dirty="0"/>
                    </a:p>
                    <a:p>
                      <a:r>
                        <a:rPr lang="en-US" dirty="0"/>
                        <a:t>]</a:t>
                      </a:r>
                    </a:p>
                  </a:txBody>
                  <a:tcPr/>
                </a:tc>
                <a:extLst>
                  <a:ext uri="{0D108BD9-81ED-4DB2-BD59-A6C34878D82A}">
                    <a16:rowId xmlns:a16="http://schemas.microsoft.com/office/drawing/2014/main" val="658813827"/>
                  </a:ext>
                </a:extLst>
              </a:tr>
            </a:tbl>
          </a:graphicData>
        </a:graphic>
      </p:graphicFrame>
      <p:graphicFrame>
        <p:nvGraphicFramePr>
          <p:cNvPr id="4" name="Table 3">
            <a:extLst>
              <a:ext uri="{FF2B5EF4-FFF2-40B4-BE49-F238E27FC236}">
                <a16:creationId xmlns:a16="http://schemas.microsoft.com/office/drawing/2014/main" id="{8C846811-C5C0-4D27-B455-0E52E5B1EAEF}"/>
              </a:ext>
            </a:extLst>
          </p:cNvPr>
          <p:cNvGraphicFramePr>
            <a:graphicFrameLocks noGrp="1"/>
          </p:cNvGraphicFramePr>
          <p:nvPr/>
        </p:nvGraphicFramePr>
        <p:xfrm>
          <a:off x="486754" y="5910107"/>
          <a:ext cx="11231999" cy="365760"/>
        </p:xfrm>
        <a:graphic>
          <a:graphicData uri="http://schemas.openxmlformats.org/drawingml/2006/table">
            <a:tbl>
              <a:tblPr firstCol="1" bandRow="1">
                <a:tableStyleId>{073A0DAA-6AF3-43AB-8588-CEC1D06C72B9}</a:tableStyleId>
              </a:tblPr>
              <a:tblGrid>
                <a:gridCol w="2346923">
                  <a:extLst>
                    <a:ext uri="{9D8B030D-6E8A-4147-A177-3AD203B41FA5}">
                      <a16:colId xmlns:a16="http://schemas.microsoft.com/office/drawing/2014/main" val="1213708502"/>
                    </a:ext>
                  </a:extLst>
                </a:gridCol>
                <a:gridCol w="8885076">
                  <a:extLst>
                    <a:ext uri="{9D8B030D-6E8A-4147-A177-3AD203B41FA5}">
                      <a16:colId xmlns:a16="http://schemas.microsoft.com/office/drawing/2014/main" val="2063717425"/>
                    </a:ext>
                  </a:extLst>
                </a:gridCol>
              </a:tblGrid>
              <a:tr h="0">
                <a:tc>
                  <a:txBody>
                    <a:bodyPr/>
                    <a:lstStyle/>
                    <a:p>
                      <a:r>
                        <a:rPr lang="en-US" dirty="0">
                          <a:solidFill>
                            <a:schemeClr val="bg1"/>
                          </a:solidFill>
                        </a:rPr>
                        <a:t>More Information</a:t>
                      </a:r>
                    </a:p>
                  </a:txBody>
                  <a:tcPr/>
                </a:tc>
                <a:tc>
                  <a:txBody>
                    <a:bodyPr/>
                    <a:lstStyle/>
                    <a:p>
                      <a:r>
                        <a:rPr lang="de-DE" dirty="0"/>
                        <a:t>[</a:t>
                      </a:r>
                      <a:r>
                        <a:rPr lang="de-DE" dirty="0" err="1"/>
                        <a:t>full</a:t>
                      </a:r>
                      <a:r>
                        <a:rPr lang="de-DE" dirty="0"/>
                        <a:t> link </a:t>
                      </a:r>
                      <a:r>
                        <a:rPr lang="de-DE" dirty="0" err="1"/>
                        <a:t>to</a:t>
                      </a:r>
                      <a:r>
                        <a:rPr lang="de-DE" dirty="0"/>
                        <a:t> </a:t>
                      </a:r>
                      <a:r>
                        <a:rPr lang="de-DE" dirty="0" err="1"/>
                        <a:t>publication</a:t>
                      </a:r>
                      <a:r>
                        <a:rPr lang="de-DE" dirty="0"/>
                        <a:t>]</a:t>
                      </a:r>
                      <a:endParaRPr lang="en-US" dirty="0">
                        <a:solidFill>
                          <a:schemeClr val="bg1">
                            <a:lumMod val="75000"/>
                          </a:schemeClr>
                        </a:solidFill>
                      </a:endParaRPr>
                    </a:p>
                  </a:txBody>
                  <a:tcPr/>
                </a:tc>
                <a:extLst>
                  <a:ext uri="{0D108BD9-81ED-4DB2-BD59-A6C34878D82A}">
                    <a16:rowId xmlns:a16="http://schemas.microsoft.com/office/drawing/2014/main" val="399410923"/>
                  </a:ext>
                </a:extLst>
              </a:tr>
            </a:tbl>
          </a:graphicData>
        </a:graphic>
      </p:graphicFrame>
      <p:graphicFrame>
        <p:nvGraphicFramePr>
          <p:cNvPr id="15" name="Table 14">
            <a:extLst>
              <a:ext uri="{FF2B5EF4-FFF2-40B4-BE49-F238E27FC236}">
                <a16:creationId xmlns:a16="http://schemas.microsoft.com/office/drawing/2014/main" id="{9C23BF20-DA6C-4AFE-BC6D-147FDBDDDD1B}"/>
              </a:ext>
            </a:extLst>
          </p:cNvPr>
          <p:cNvGraphicFramePr>
            <a:graphicFrameLocks noGrp="1"/>
          </p:cNvGraphicFramePr>
          <p:nvPr/>
        </p:nvGraphicFramePr>
        <p:xfrm>
          <a:off x="6684579" y="1190654"/>
          <a:ext cx="5034174" cy="3193385"/>
        </p:xfrm>
        <a:graphic>
          <a:graphicData uri="http://schemas.openxmlformats.org/drawingml/2006/table">
            <a:tbl>
              <a:tblPr firstRow="1" bandRow="1">
                <a:tableStyleId>{5202B0CA-FC54-4496-8BCA-5EF66A818D29}</a:tableStyleId>
              </a:tblPr>
              <a:tblGrid>
                <a:gridCol w="5034174">
                  <a:extLst>
                    <a:ext uri="{9D8B030D-6E8A-4147-A177-3AD203B41FA5}">
                      <a16:colId xmlns:a16="http://schemas.microsoft.com/office/drawing/2014/main" val="2061458420"/>
                    </a:ext>
                  </a:extLst>
                </a:gridCol>
              </a:tblGrid>
              <a:tr h="478795">
                <a:tc>
                  <a:txBody>
                    <a:bodyPr/>
                    <a:lstStyle/>
                    <a:p>
                      <a:r>
                        <a:rPr lang="en-US" dirty="0"/>
                        <a:t>Impression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3065412"/>
                  </a:ext>
                </a:extLst>
              </a:tr>
              <a:tr h="2714590">
                <a:tc>
                  <a:txBody>
                    <a:bodyPr/>
                    <a:lstStyle/>
                    <a:p>
                      <a:r>
                        <a:rPr lang="en-US" dirty="0"/>
                        <a:t>[insert graphic</a:t>
                      </a:r>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813827"/>
                  </a:ext>
                </a:extLst>
              </a:tr>
            </a:tbl>
          </a:graphicData>
        </a:graphic>
      </p:graphicFrame>
      <p:sp>
        <p:nvSpPr>
          <p:cNvPr id="3" name="Footer Placeholder 2">
            <a:extLst>
              <a:ext uri="{FF2B5EF4-FFF2-40B4-BE49-F238E27FC236}">
                <a16:creationId xmlns:a16="http://schemas.microsoft.com/office/drawing/2014/main" id="{D6136EAC-8231-419C-8138-DB6A9504C652}"/>
              </a:ext>
            </a:extLst>
          </p:cNvPr>
          <p:cNvSpPr>
            <a:spLocks noGrp="1"/>
          </p:cNvSpPr>
          <p:nvPr>
            <p:ph type="ftr" sz="quarter" idx="3"/>
          </p:nvPr>
        </p:nvSpPr>
        <p:spPr/>
        <p:txBody>
          <a:bodyPr/>
          <a:lstStyle/>
          <a:p>
            <a:r>
              <a:rPr lang="en-US" dirty="0"/>
              <a:t>Joint Call 20XX - Final Project Pitch</a:t>
            </a:r>
            <a:endParaRPr lang="de-DE" dirty="0"/>
          </a:p>
        </p:txBody>
      </p:sp>
      <p:sp>
        <p:nvSpPr>
          <p:cNvPr id="12" name="Slide Number Placeholder 11">
            <a:extLst>
              <a:ext uri="{FF2B5EF4-FFF2-40B4-BE49-F238E27FC236}">
                <a16:creationId xmlns:a16="http://schemas.microsoft.com/office/drawing/2014/main" id="{ECC83787-BE97-47EC-926A-F6A9A07DF062}"/>
              </a:ext>
            </a:extLst>
          </p:cNvPr>
          <p:cNvSpPr>
            <a:spLocks noGrp="1"/>
          </p:cNvSpPr>
          <p:nvPr>
            <p:ph type="sldNum" sz="quarter" idx="4"/>
          </p:nvPr>
        </p:nvSpPr>
        <p:spPr/>
        <p:txBody>
          <a:bodyPr/>
          <a:lstStyle/>
          <a:p>
            <a:r>
              <a:rPr lang="de-DE" dirty="0"/>
              <a:t>© 2022 - ERA-NET SMART ENERGY SYSTEMS | </a:t>
            </a:r>
            <a:fld id="{AABDEC84-EF9A-4CAE-9DB7-B30F1ADF071F}" type="slidenum">
              <a:rPr lang="de-DE" smtClean="0"/>
              <a:pPr/>
              <a:t>6</a:t>
            </a:fld>
            <a:endParaRPr lang="de-DE" dirty="0"/>
          </a:p>
        </p:txBody>
      </p:sp>
      <p:sp>
        <p:nvSpPr>
          <p:cNvPr id="6" name="Datumsplatzhalter 5">
            <a:extLst>
              <a:ext uri="{FF2B5EF4-FFF2-40B4-BE49-F238E27FC236}">
                <a16:creationId xmlns:a16="http://schemas.microsoft.com/office/drawing/2014/main" id="{EAA49CD7-38E0-49A4-B544-2C5828AF4D17}"/>
              </a:ext>
            </a:extLst>
          </p:cNvPr>
          <p:cNvSpPr>
            <a:spLocks noGrp="1"/>
          </p:cNvSpPr>
          <p:nvPr>
            <p:ph type="dt" sz="half" idx="2"/>
          </p:nvPr>
        </p:nvSpPr>
        <p:spPr/>
        <p:txBody>
          <a:bodyPr/>
          <a:lstStyle/>
          <a:p>
            <a:fld id="{97400507-7176-4A92-93D4-CBF45CFF23F1}" type="datetime1">
              <a:rPr lang="en-GB" smtClean="0"/>
              <a:t>07/02/2022</a:t>
            </a:fld>
            <a:endParaRPr lang="de-DE" dirty="0"/>
          </a:p>
        </p:txBody>
      </p:sp>
    </p:spTree>
    <p:extLst>
      <p:ext uri="{BB962C8B-B14F-4D97-AF65-F5344CB8AC3E}">
        <p14:creationId xmlns:p14="http://schemas.microsoft.com/office/powerpoint/2010/main" val="130483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E6AA6-5000-4DFC-B378-D7C50EA2582A}"/>
              </a:ext>
            </a:extLst>
          </p:cNvPr>
          <p:cNvSpPr>
            <a:spLocks noGrp="1"/>
          </p:cNvSpPr>
          <p:nvPr>
            <p:ph type="title"/>
          </p:nvPr>
        </p:nvSpPr>
        <p:spPr/>
        <p:txBody>
          <a:bodyPr anchor="ctr"/>
          <a:lstStyle/>
          <a:p>
            <a:r>
              <a:rPr lang="de-DE" b="1" dirty="0"/>
              <a:t>3. [</a:t>
            </a:r>
            <a:r>
              <a:rPr lang="de-DE" b="1" dirty="0" err="1"/>
              <a:t>insert</a:t>
            </a:r>
            <a:r>
              <a:rPr lang="de-DE" b="1" dirty="0"/>
              <a:t> </a:t>
            </a:r>
            <a:r>
              <a:rPr lang="de-DE" b="1" dirty="0" err="1"/>
              <a:t>short</a:t>
            </a:r>
            <a:r>
              <a:rPr lang="de-DE" b="1" dirty="0"/>
              <a:t> title </a:t>
            </a:r>
            <a:r>
              <a:rPr lang="de-DE" b="1" dirty="0" err="1"/>
              <a:t>for</a:t>
            </a:r>
            <a:r>
              <a:rPr lang="de-DE" b="1" dirty="0"/>
              <a:t> </a:t>
            </a:r>
            <a:r>
              <a:rPr lang="de-DE" b="1" dirty="0" err="1"/>
              <a:t>project</a:t>
            </a:r>
            <a:r>
              <a:rPr lang="de-DE" b="1" dirty="0"/>
              <a:t> </a:t>
            </a:r>
            <a:r>
              <a:rPr lang="de-DE" b="1" dirty="0" err="1"/>
              <a:t>result</a:t>
            </a:r>
            <a:r>
              <a:rPr lang="de-DE" b="1" dirty="0"/>
              <a:t> 3]</a:t>
            </a:r>
            <a:endParaRPr lang="en-GB" b="1" dirty="0"/>
          </a:p>
        </p:txBody>
      </p:sp>
      <p:graphicFrame>
        <p:nvGraphicFramePr>
          <p:cNvPr id="5" name="Table 5">
            <a:extLst>
              <a:ext uri="{FF2B5EF4-FFF2-40B4-BE49-F238E27FC236}">
                <a16:creationId xmlns:a16="http://schemas.microsoft.com/office/drawing/2014/main" id="{B0D6C606-D8B5-4046-A933-5C046B9C7E49}"/>
              </a:ext>
            </a:extLst>
          </p:cNvPr>
          <p:cNvGraphicFramePr>
            <a:graphicFrameLocks noGrp="1"/>
          </p:cNvGraphicFramePr>
          <p:nvPr>
            <p:ph sz="half" idx="10"/>
            <p:extLst>
              <p:ext uri="{D42A27DB-BD31-4B8C-83A1-F6EECF244321}">
                <p14:modId xmlns:p14="http://schemas.microsoft.com/office/powerpoint/2010/main" val="1998513242"/>
              </p:ext>
            </p:extLst>
          </p:nvPr>
        </p:nvGraphicFramePr>
        <p:xfrm>
          <a:off x="486754" y="3828385"/>
          <a:ext cx="6019149" cy="1854200"/>
        </p:xfrm>
        <a:graphic>
          <a:graphicData uri="http://schemas.openxmlformats.org/drawingml/2006/table">
            <a:tbl>
              <a:tblPr firstRow="1" bandRow="1">
                <a:tableStyleId>{5202B0CA-FC54-4496-8BCA-5EF66A818D29}</a:tableStyleId>
              </a:tblPr>
              <a:tblGrid>
                <a:gridCol w="6019149">
                  <a:extLst>
                    <a:ext uri="{9D8B030D-6E8A-4147-A177-3AD203B41FA5}">
                      <a16:colId xmlns:a16="http://schemas.microsoft.com/office/drawing/2014/main" val="780628851"/>
                    </a:ext>
                  </a:extLst>
                </a:gridCol>
              </a:tblGrid>
              <a:tr h="370840">
                <a:tc>
                  <a:txBody>
                    <a:bodyPr/>
                    <a:lstStyle/>
                    <a:p>
                      <a:r>
                        <a:rPr lang="en-US" dirty="0"/>
                        <a:t>Partners for Further Development and Uptake</a:t>
                      </a:r>
                    </a:p>
                  </a:txBody>
                  <a:tcPr/>
                </a:tc>
                <a:extLst>
                  <a:ext uri="{0D108BD9-81ED-4DB2-BD59-A6C34878D82A}">
                    <a16:rowId xmlns:a16="http://schemas.microsoft.com/office/drawing/2014/main" val="2357667984"/>
                  </a:ext>
                </a:extLst>
              </a:tr>
              <a:tr h="14833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[see suggestions in notes]</a:t>
                      </a:r>
                    </a:p>
                    <a:p>
                      <a:pPr marL="285750" indent="-285750">
                        <a:buFont typeface="Arial" panose="020B0604020202020204" pitchFamily="34" charset="0"/>
                        <a:buChar char="•"/>
                      </a:pPr>
                      <a:r>
                        <a:rPr lang="en-US" dirty="0"/>
                        <a:t>B</a:t>
                      </a:r>
                    </a:p>
                    <a:p>
                      <a:pPr marL="285750" indent="-285750">
                        <a:buFont typeface="Arial" panose="020B0604020202020204" pitchFamily="34" charset="0"/>
                        <a:buChar char="•"/>
                      </a:pPr>
                      <a:r>
                        <a:rPr lang="en-US" dirty="0"/>
                        <a:t>C</a:t>
                      </a:r>
                    </a:p>
                    <a:p>
                      <a:pPr marL="285750" indent="-285750">
                        <a:buFont typeface="Arial" panose="020B0604020202020204" pitchFamily="34" charset="0"/>
                        <a:buChar char="•"/>
                      </a:pPr>
                      <a:r>
                        <a:rPr lang="en-US" dirty="0"/>
                        <a:t>…</a:t>
                      </a:r>
                    </a:p>
                  </a:txBody>
                  <a:tcPr/>
                </a:tc>
                <a:extLst>
                  <a:ext uri="{0D108BD9-81ED-4DB2-BD59-A6C34878D82A}">
                    <a16:rowId xmlns:a16="http://schemas.microsoft.com/office/drawing/2014/main" val="2996343911"/>
                  </a:ext>
                </a:extLst>
              </a:tr>
            </a:tbl>
          </a:graphicData>
        </a:graphic>
      </p:graphicFrame>
      <p:graphicFrame>
        <p:nvGraphicFramePr>
          <p:cNvPr id="9" name="Table 8">
            <a:extLst>
              <a:ext uri="{FF2B5EF4-FFF2-40B4-BE49-F238E27FC236}">
                <a16:creationId xmlns:a16="http://schemas.microsoft.com/office/drawing/2014/main" id="{63770F82-6B5F-4DB1-8104-DE0CFE9E5BB1}"/>
              </a:ext>
            </a:extLst>
          </p:cNvPr>
          <p:cNvGraphicFramePr>
            <a:graphicFrameLocks noGrp="1"/>
          </p:cNvGraphicFramePr>
          <p:nvPr/>
        </p:nvGraphicFramePr>
        <p:xfrm>
          <a:off x="6666452" y="4559048"/>
          <a:ext cx="5034174" cy="1123537"/>
        </p:xfrm>
        <a:graphic>
          <a:graphicData uri="http://schemas.openxmlformats.org/drawingml/2006/table">
            <a:tbl>
              <a:tblPr firstRow="1" bandRow="1">
                <a:tableStyleId>{5202B0CA-FC54-4496-8BCA-5EF66A818D29}</a:tableStyleId>
              </a:tblPr>
              <a:tblGrid>
                <a:gridCol w="1811113">
                  <a:extLst>
                    <a:ext uri="{9D8B030D-6E8A-4147-A177-3AD203B41FA5}">
                      <a16:colId xmlns:a16="http://schemas.microsoft.com/office/drawing/2014/main" val="2061458420"/>
                    </a:ext>
                  </a:extLst>
                </a:gridCol>
                <a:gridCol w="3223061">
                  <a:extLst>
                    <a:ext uri="{9D8B030D-6E8A-4147-A177-3AD203B41FA5}">
                      <a16:colId xmlns:a16="http://schemas.microsoft.com/office/drawing/2014/main" val="1932017416"/>
                    </a:ext>
                  </a:extLst>
                </a:gridCol>
              </a:tblGrid>
              <a:tr h="351910">
                <a:tc gridSpan="2">
                  <a:txBody>
                    <a:bodyPr/>
                    <a:lstStyle/>
                    <a:p>
                      <a:r>
                        <a:rPr lang="en-US" dirty="0"/>
                        <a:t>Mapping</a:t>
                      </a:r>
                    </a:p>
                  </a:txBody>
                  <a:tcPr/>
                </a:tc>
                <a:tc hMerge="1">
                  <a:txBody>
                    <a:bodyPr/>
                    <a:lstStyle/>
                    <a:p>
                      <a:endParaRPr lang="en-US" dirty="0">
                        <a:solidFill>
                          <a:schemeClr val="bg1">
                            <a:lumMod val="75000"/>
                          </a:schemeClr>
                        </a:solidFill>
                      </a:endParaRPr>
                    </a:p>
                  </a:txBody>
                  <a:tcPr/>
                </a:tc>
                <a:extLst>
                  <a:ext uri="{0D108BD9-81ED-4DB2-BD59-A6C34878D82A}">
                    <a16:rowId xmlns:a16="http://schemas.microsoft.com/office/drawing/2014/main" val="3391489797"/>
                  </a:ext>
                </a:extLst>
              </a:tr>
              <a:tr h="351910">
                <a:tc>
                  <a:txBody>
                    <a:bodyPr/>
                    <a:lstStyle/>
                    <a:p>
                      <a:r>
                        <a:rPr lang="en-US" dirty="0"/>
                        <a:t>Innovation layer:</a:t>
                      </a:r>
                    </a:p>
                  </a:txBody>
                  <a:tcPr>
                    <a:solidFill>
                      <a:srgbClr val="F0F0F0"/>
                    </a:solidFill>
                  </a:tcPr>
                </a:tc>
                <a:tc>
                  <a:txBody>
                    <a:bodyPr/>
                    <a:lstStyle/>
                    <a:p>
                      <a:r>
                        <a:rPr lang="de-DE" dirty="0"/>
                        <a:t>Technology</a:t>
                      </a:r>
                      <a:endParaRPr lang="en-US" dirty="0">
                        <a:solidFill>
                          <a:schemeClr val="bg1">
                            <a:lumMod val="75000"/>
                          </a:schemeClr>
                        </a:solidFill>
                      </a:endParaRPr>
                    </a:p>
                  </a:txBody>
                  <a:tcPr>
                    <a:solidFill>
                      <a:srgbClr val="F0F0F0"/>
                    </a:solidFill>
                  </a:tcPr>
                </a:tc>
                <a:extLst>
                  <a:ext uri="{0D108BD9-81ED-4DB2-BD59-A6C34878D82A}">
                    <a16:rowId xmlns:a16="http://schemas.microsoft.com/office/drawing/2014/main" val="903065412"/>
                  </a:ext>
                </a:extLst>
              </a:tr>
              <a:tr h="392017">
                <a:tc>
                  <a:txBody>
                    <a:bodyPr/>
                    <a:lstStyle/>
                    <a:p>
                      <a:r>
                        <a:rPr lang="en-US" dirty="0"/>
                        <a:t>Level:</a:t>
                      </a:r>
                    </a:p>
                  </a:txBody>
                  <a:tcPr>
                    <a:solidFill>
                      <a:srgbClr val="CCDAEC"/>
                    </a:solidFill>
                  </a:tcPr>
                </a:tc>
                <a:tc>
                  <a:txBody>
                    <a:bodyPr/>
                    <a:lstStyle/>
                    <a:p>
                      <a:endParaRPr lang="en-US" dirty="0">
                        <a:solidFill>
                          <a:schemeClr val="bg1">
                            <a:lumMod val="75000"/>
                          </a:schemeClr>
                        </a:solidFill>
                      </a:endParaRPr>
                    </a:p>
                  </a:txBody>
                  <a:tcPr>
                    <a:solidFill>
                      <a:srgbClr val="CCDAEC"/>
                    </a:solidFill>
                  </a:tcPr>
                </a:tc>
                <a:extLst>
                  <a:ext uri="{0D108BD9-81ED-4DB2-BD59-A6C34878D82A}">
                    <a16:rowId xmlns:a16="http://schemas.microsoft.com/office/drawing/2014/main" val="658813827"/>
                  </a:ext>
                </a:extLst>
              </a:tr>
            </a:tbl>
          </a:graphicData>
        </a:graphic>
      </p:graphicFrame>
      <p:graphicFrame>
        <p:nvGraphicFramePr>
          <p:cNvPr id="11" name="Table 10">
            <a:extLst>
              <a:ext uri="{FF2B5EF4-FFF2-40B4-BE49-F238E27FC236}">
                <a16:creationId xmlns:a16="http://schemas.microsoft.com/office/drawing/2014/main" id="{20E4288F-8EF3-485C-9ECA-689D8EDF474F}"/>
              </a:ext>
            </a:extLst>
          </p:cNvPr>
          <p:cNvGraphicFramePr>
            <a:graphicFrameLocks noGrp="1"/>
          </p:cNvGraphicFramePr>
          <p:nvPr/>
        </p:nvGraphicFramePr>
        <p:xfrm>
          <a:off x="486754" y="1195777"/>
          <a:ext cx="6019149" cy="2405086"/>
        </p:xfrm>
        <a:graphic>
          <a:graphicData uri="http://schemas.openxmlformats.org/drawingml/2006/table">
            <a:tbl>
              <a:tblPr firstRow="1" bandRow="1">
                <a:tableStyleId>{5202B0CA-FC54-4496-8BCA-5EF66A818D29}</a:tableStyleId>
              </a:tblPr>
              <a:tblGrid>
                <a:gridCol w="6019149">
                  <a:extLst>
                    <a:ext uri="{9D8B030D-6E8A-4147-A177-3AD203B41FA5}">
                      <a16:colId xmlns:a16="http://schemas.microsoft.com/office/drawing/2014/main" val="2061458420"/>
                    </a:ext>
                  </a:extLst>
                </a:gridCol>
              </a:tblGrid>
              <a:tr h="378277">
                <a:tc>
                  <a:txBody>
                    <a:bodyPr/>
                    <a:lstStyle/>
                    <a:p>
                      <a:r>
                        <a:rPr lang="en-US" dirty="0"/>
                        <a:t>Result</a:t>
                      </a:r>
                    </a:p>
                  </a:txBody>
                  <a:tcPr/>
                </a:tc>
                <a:extLst>
                  <a:ext uri="{0D108BD9-81ED-4DB2-BD59-A6C34878D82A}">
                    <a16:rowId xmlns:a16="http://schemas.microsoft.com/office/drawing/2014/main" val="903065412"/>
                  </a:ext>
                </a:extLst>
              </a:tr>
              <a:tr h="2026809">
                <a:tc>
                  <a:txBody>
                    <a:bodyPr/>
                    <a:lstStyle/>
                    <a:p>
                      <a:r>
                        <a:rPr lang="en-US" dirty="0"/>
                        <a:t>[insert description of result</a:t>
                      </a:r>
                    </a:p>
                    <a:p>
                      <a:endParaRPr lang="en-US" dirty="0"/>
                    </a:p>
                    <a:p>
                      <a:endParaRPr lang="en-US" dirty="0"/>
                    </a:p>
                    <a:p>
                      <a:endParaRPr lang="en-US" dirty="0"/>
                    </a:p>
                    <a:p>
                      <a:endParaRPr lang="en-US" dirty="0"/>
                    </a:p>
                    <a:p>
                      <a:r>
                        <a:rPr lang="en-US" dirty="0"/>
                        <a:t>]</a:t>
                      </a:r>
                    </a:p>
                  </a:txBody>
                  <a:tcPr/>
                </a:tc>
                <a:extLst>
                  <a:ext uri="{0D108BD9-81ED-4DB2-BD59-A6C34878D82A}">
                    <a16:rowId xmlns:a16="http://schemas.microsoft.com/office/drawing/2014/main" val="658813827"/>
                  </a:ext>
                </a:extLst>
              </a:tr>
            </a:tbl>
          </a:graphicData>
        </a:graphic>
      </p:graphicFrame>
      <p:graphicFrame>
        <p:nvGraphicFramePr>
          <p:cNvPr id="4" name="Table 3">
            <a:extLst>
              <a:ext uri="{FF2B5EF4-FFF2-40B4-BE49-F238E27FC236}">
                <a16:creationId xmlns:a16="http://schemas.microsoft.com/office/drawing/2014/main" id="{8C846811-C5C0-4D27-B455-0E52E5B1EAEF}"/>
              </a:ext>
            </a:extLst>
          </p:cNvPr>
          <p:cNvGraphicFramePr>
            <a:graphicFrameLocks noGrp="1"/>
          </p:cNvGraphicFramePr>
          <p:nvPr/>
        </p:nvGraphicFramePr>
        <p:xfrm>
          <a:off x="486754" y="5910107"/>
          <a:ext cx="11231999" cy="365760"/>
        </p:xfrm>
        <a:graphic>
          <a:graphicData uri="http://schemas.openxmlformats.org/drawingml/2006/table">
            <a:tbl>
              <a:tblPr firstCol="1" bandRow="1">
                <a:tableStyleId>{073A0DAA-6AF3-43AB-8588-CEC1D06C72B9}</a:tableStyleId>
              </a:tblPr>
              <a:tblGrid>
                <a:gridCol w="2346923">
                  <a:extLst>
                    <a:ext uri="{9D8B030D-6E8A-4147-A177-3AD203B41FA5}">
                      <a16:colId xmlns:a16="http://schemas.microsoft.com/office/drawing/2014/main" val="1213708502"/>
                    </a:ext>
                  </a:extLst>
                </a:gridCol>
                <a:gridCol w="8885076">
                  <a:extLst>
                    <a:ext uri="{9D8B030D-6E8A-4147-A177-3AD203B41FA5}">
                      <a16:colId xmlns:a16="http://schemas.microsoft.com/office/drawing/2014/main" val="2063717425"/>
                    </a:ext>
                  </a:extLst>
                </a:gridCol>
              </a:tblGrid>
              <a:tr h="0">
                <a:tc>
                  <a:txBody>
                    <a:bodyPr/>
                    <a:lstStyle/>
                    <a:p>
                      <a:r>
                        <a:rPr lang="en-US" dirty="0">
                          <a:solidFill>
                            <a:schemeClr val="bg1"/>
                          </a:solidFill>
                        </a:rPr>
                        <a:t>More Information</a:t>
                      </a:r>
                    </a:p>
                  </a:txBody>
                  <a:tcPr/>
                </a:tc>
                <a:tc>
                  <a:txBody>
                    <a:bodyPr/>
                    <a:lstStyle/>
                    <a:p>
                      <a:r>
                        <a:rPr lang="de-DE" dirty="0"/>
                        <a:t>[</a:t>
                      </a:r>
                      <a:r>
                        <a:rPr lang="de-DE" dirty="0" err="1"/>
                        <a:t>full</a:t>
                      </a:r>
                      <a:r>
                        <a:rPr lang="de-DE" dirty="0"/>
                        <a:t> link </a:t>
                      </a:r>
                      <a:r>
                        <a:rPr lang="de-DE" dirty="0" err="1"/>
                        <a:t>to</a:t>
                      </a:r>
                      <a:r>
                        <a:rPr lang="de-DE" dirty="0"/>
                        <a:t> </a:t>
                      </a:r>
                      <a:r>
                        <a:rPr lang="de-DE" dirty="0" err="1"/>
                        <a:t>publication</a:t>
                      </a:r>
                      <a:r>
                        <a:rPr lang="de-DE" dirty="0"/>
                        <a:t>]</a:t>
                      </a:r>
                      <a:endParaRPr lang="en-US" dirty="0">
                        <a:solidFill>
                          <a:schemeClr val="bg1">
                            <a:lumMod val="75000"/>
                          </a:schemeClr>
                        </a:solidFill>
                      </a:endParaRPr>
                    </a:p>
                  </a:txBody>
                  <a:tcPr/>
                </a:tc>
                <a:extLst>
                  <a:ext uri="{0D108BD9-81ED-4DB2-BD59-A6C34878D82A}">
                    <a16:rowId xmlns:a16="http://schemas.microsoft.com/office/drawing/2014/main" val="399410923"/>
                  </a:ext>
                </a:extLst>
              </a:tr>
            </a:tbl>
          </a:graphicData>
        </a:graphic>
      </p:graphicFrame>
      <p:graphicFrame>
        <p:nvGraphicFramePr>
          <p:cNvPr id="15" name="Table 14">
            <a:extLst>
              <a:ext uri="{FF2B5EF4-FFF2-40B4-BE49-F238E27FC236}">
                <a16:creationId xmlns:a16="http://schemas.microsoft.com/office/drawing/2014/main" id="{9C23BF20-DA6C-4AFE-BC6D-147FDBDDDD1B}"/>
              </a:ext>
            </a:extLst>
          </p:cNvPr>
          <p:cNvGraphicFramePr>
            <a:graphicFrameLocks noGrp="1"/>
          </p:cNvGraphicFramePr>
          <p:nvPr/>
        </p:nvGraphicFramePr>
        <p:xfrm>
          <a:off x="6684579" y="1190654"/>
          <a:ext cx="5034174" cy="3193385"/>
        </p:xfrm>
        <a:graphic>
          <a:graphicData uri="http://schemas.openxmlformats.org/drawingml/2006/table">
            <a:tbl>
              <a:tblPr firstRow="1" bandRow="1">
                <a:tableStyleId>{5202B0CA-FC54-4496-8BCA-5EF66A818D29}</a:tableStyleId>
              </a:tblPr>
              <a:tblGrid>
                <a:gridCol w="5034174">
                  <a:extLst>
                    <a:ext uri="{9D8B030D-6E8A-4147-A177-3AD203B41FA5}">
                      <a16:colId xmlns:a16="http://schemas.microsoft.com/office/drawing/2014/main" val="2061458420"/>
                    </a:ext>
                  </a:extLst>
                </a:gridCol>
              </a:tblGrid>
              <a:tr h="478795">
                <a:tc>
                  <a:txBody>
                    <a:bodyPr/>
                    <a:lstStyle/>
                    <a:p>
                      <a:r>
                        <a:rPr lang="en-US" dirty="0"/>
                        <a:t>Impression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3065412"/>
                  </a:ext>
                </a:extLst>
              </a:tr>
              <a:tr h="2714590">
                <a:tc>
                  <a:txBody>
                    <a:bodyPr/>
                    <a:lstStyle/>
                    <a:p>
                      <a:r>
                        <a:rPr lang="en-US" dirty="0"/>
                        <a:t>[insert graphic</a:t>
                      </a:r>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813827"/>
                  </a:ext>
                </a:extLst>
              </a:tr>
            </a:tbl>
          </a:graphicData>
        </a:graphic>
      </p:graphicFrame>
      <p:sp>
        <p:nvSpPr>
          <p:cNvPr id="3" name="Footer Placeholder 2">
            <a:extLst>
              <a:ext uri="{FF2B5EF4-FFF2-40B4-BE49-F238E27FC236}">
                <a16:creationId xmlns:a16="http://schemas.microsoft.com/office/drawing/2014/main" id="{D6136EAC-8231-419C-8138-DB6A9504C652}"/>
              </a:ext>
            </a:extLst>
          </p:cNvPr>
          <p:cNvSpPr>
            <a:spLocks noGrp="1"/>
          </p:cNvSpPr>
          <p:nvPr>
            <p:ph type="ftr" sz="quarter" idx="3"/>
          </p:nvPr>
        </p:nvSpPr>
        <p:spPr/>
        <p:txBody>
          <a:bodyPr/>
          <a:lstStyle/>
          <a:p>
            <a:r>
              <a:rPr lang="en-US" dirty="0"/>
              <a:t>Joint Call 20XX - Final Project Pitch</a:t>
            </a:r>
            <a:endParaRPr lang="de-DE" dirty="0"/>
          </a:p>
        </p:txBody>
      </p:sp>
      <p:sp>
        <p:nvSpPr>
          <p:cNvPr id="12" name="Slide Number Placeholder 11">
            <a:extLst>
              <a:ext uri="{FF2B5EF4-FFF2-40B4-BE49-F238E27FC236}">
                <a16:creationId xmlns:a16="http://schemas.microsoft.com/office/drawing/2014/main" id="{ECC83787-BE97-47EC-926A-F6A9A07DF062}"/>
              </a:ext>
            </a:extLst>
          </p:cNvPr>
          <p:cNvSpPr>
            <a:spLocks noGrp="1"/>
          </p:cNvSpPr>
          <p:nvPr>
            <p:ph type="sldNum" sz="quarter" idx="4"/>
          </p:nvPr>
        </p:nvSpPr>
        <p:spPr/>
        <p:txBody>
          <a:bodyPr/>
          <a:lstStyle/>
          <a:p>
            <a:r>
              <a:rPr lang="de-DE" dirty="0"/>
              <a:t>© 2022 - ERA-NET SMART ENERGY SYSTEMS | </a:t>
            </a:r>
            <a:fld id="{AABDEC84-EF9A-4CAE-9DB7-B30F1ADF071F}" type="slidenum">
              <a:rPr lang="de-DE" smtClean="0"/>
              <a:pPr/>
              <a:t>7</a:t>
            </a:fld>
            <a:endParaRPr lang="de-DE" dirty="0"/>
          </a:p>
        </p:txBody>
      </p:sp>
      <p:sp>
        <p:nvSpPr>
          <p:cNvPr id="6" name="Datumsplatzhalter 5">
            <a:extLst>
              <a:ext uri="{FF2B5EF4-FFF2-40B4-BE49-F238E27FC236}">
                <a16:creationId xmlns:a16="http://schemas.microsoft.com/office/drawing/2014/main" id="{E80856F9-B1CE-4199-9716-F2E1DF31A6C9}"/>
              </a:ext>
            </a:extLst>
          </p:cNvPr>
          <p:cNvSpPr>
            <a:spLocks noGrp="1"/>
          </p:cNvSpPr>
          <p:nvPr>
            <p:ph type="dt" sz="half" idx="2"/>
          </p:nvPr>
        </p:nvSpPr>
        <p:spPr/>
        <p:txBody>
          <a:bodyPr/>
          <a:lstStyle/>
          <a:p>
            <a:fld id="{96AB0A6C-1227-4FEE-A0CC-E7E0C36B56D3}" type="datetime1">
              <a:rPr lang="en-GB" smtClean="0"/>
              <a:t>07/02/2022</a:t>
            </a:fld>
            <a:endParaRPr lang="de-DE" dirty="0"/>
          </a:p>
        </p:txBody>
      </p:sp>
    </p:spTree>
    <p:extLst>
      <p:ext uri="{BB962C8B-B14F-4D97-AF65-F5344CB8AC3E}">
        <p14:creationId xmlns:p14="http://schemas.microsoft.com/office/powerpoint/2010/main" val="278834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55F95B-70CF-4BA0-8CD9-95DE3E226004}"/>
              </a:ext>
            </a:extLst>
          </p:cNvPr>
          <p:cNvSpPr>
            <a:spLocks noGrp="1"/>
          </p:cNvSpPr>
          <p:nvPr>
            <p:ph type="body" idx="1"/>
          </p:nvPr>
        </p:nvSpPr>
        <p:spPr/>
        <p:txBody>
          <a:bodyPr>
            <a:normAutofit/>
          </a:bodyPr>
          <a:lstStyle/>
          <a:p>
            <a:r>
              <a:rPr lang="en-GB" sz="2400" b="1" kern="1400" noProof="0" dirty="0">
                <a:solidFill>
                  <a:srgbClr val="1488CA"/>
                </a:solidFill>
                <a:ea typeface="Calibri" panose="020F0502020204030204" pitchFamily="34" charset="0"/>
                <a:cs typeface="Times New Roman" panose="02020603050405020304" pitchFamily="18" charset="0"/>
              </a:rPr>
              <a:t>Open Questions And Barriers</a:t>
            </a:r>
            <a:br>
              <a:rPr lang="en-GB" sz="1600" kern="1400" noProof="0" dirty="0">
                <a:solidFill>
                  <a:srgbClr val="1488CA"/>
                </a:solidFill>
                <a:ea typeface="Calibri" panose="020F0502020204030204" pitchFamily="34" charset="0"/>
                <a:cs typeface="Times New Roman" panose="02020603050405020304" pitchFamily="18" charset="0"/>
              </a:rPr>
            </a:br>
            <a:r>
              <a:rPr lang="en-GB" sz="1200" kern="0" noProof="0" dirty="0">
                <a:solidFill>
                  <a:srgbClr val="575756"/>
                </a:solidFill>
                <a:ea typeface="Calibri" panose="020F0502020204030204" pitchFamily="34" charset="0"/>
                <a:cs typeface="Times New Roman" panose="02020603050405020304" pitchFamily="18" charset="0"/>
              </a:rPr>
              <a:t>(Your Questions to PEER Experts)</a:t>
            </a:r>
            <a:endParaRPr lang="en-GB" sz="1600" b="1" kern="1400" noProof="0" dirty="0">
              <a:solidFill>
                <a:srgbClr val="1488CA"/>
              </a:solidFill>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711DFC46-6B15-446B-B169-6A0CA39DE042}"/>
              </a:ext>
            </a:extLst>
          </p:cNvPr>
          <p:cNvSpPr>
            <a:spLocks noGrp="1"/>
          </p:cNvSpPr>
          <p:nvPr>
            <p:ph sz="half" idx="2"/>
          </p:nvPr>
        </p:nvSpPr>
        <p:spPr/>
        <p:txBody>
          <a:bodyPr/>
          <a:lstStyle/>
          <a:p>
            <a:pPr marL="342900" lvl="0" indent="-342900">
              <a:spcAft>
                <a:spcPts val="0"/>
              </a:spcAft>
              <a:buFont typeface="Symbol" panose="05050102010706020507" pitchFamily="18" charset="2"/>
              <a:buBlip>
                <a:blip r:embed="rId3"/>
              </a:buBlip>
            </a:pPr>
            <a:r>
              <a:rPr lang="en-GB" sz="2000" noProof="0" dirty="0">
                <a:ea typeface="Calibri" panose="020F0502020204030204" pitchFamily="34" charset="0"/>
                <a:cs typeface="Times New Roman" panose="02020603050405020304" pitchFamily="18" charset="0"/>
              </a:rPr>
              <a:t>Knowledge on…  </a:t>
            </a:r>
          </a:p>
          <a:p>
            <a:pPr marL="342900" lvl="0" indent="-342900">
              <a:spcAft>
                <a:spcPts val="0"/>
              </a:spcAft>
              <a:buFont typeface="Symbol" panose="05050102010706020507" pitchFamily="18" charset="2"/>
              <a:buBlip>
                <a:blip r:embed="rId3"/>
              </a:buBlip>
            </a:pPr>
            <a:r>
              <a:rPr lang="en-GB" sz="2000" noProof="0" dirty="0">
                <a:ea typeface="Calibri" panose="020F0502020204030204" pitchFamily="34" charset="0"/>
                <a:cs typeface="Times New Roman" panose="02020603050405020304" pitchFamily="18" charset="0"/>
              </a:rPr>
              <a:t>Technology for…</a:t>
            </a:r>
          </a:p>
          <a:p>
            <a:pPr marL="342900" lvl="0" indent="-342900">
              <a:spcAft>
                <a:spcPts val="0"/>
              </a:spcAft>
              <a:buFont typeface="Symbol" panose="05050102010706020507" pitchFamily="18" charset="2"/>
              <a:buBlip>
                <a:blip r:embed="rId3"/>
              </a:buBlip>
            </a:pPr>
            <a:r>
              <a:rPr lang="en-GB" sz="2000" noProof="0" dirty="0">
                <a:ea typeface="Calibri" panose="020F0502020204030204" pitchFamily="34" charset="0"/>
                <a:cs typeface="Times New Roman" panose="02020603050405020304" pitchFamily="18" charset="0"/>
              </a:rPr>
              <a:t>Testing / demonstration / … labs/sites for…</a:t>
            </a:r>
          </a:p>
          <a:p>
            <a:pPr marL="342900" indent="-342900">
              <a:spcAft>
                <a:spcPts val="0"/>
              </a:spcAft>
              <a:buBlip>
                <a:blip r:embed="rId3"/>
              </a:buBlip>
            </a:pPr>
            <a:r>
              <a:rPr lang="en-GB" sz="2000" noProof="0" dirty="0">
                <a:ea typeface="Calibri" panose="020F0502020204030204" pitchFamily="34" charset="0"/>
                <a:cs typeface="Times New Roman" panose="02020603050405020304" pitchFamily="18" charset="0"/>
              </a:rPr>
              <a:t>Business models/ pricing mechanisms for…</a:t>
            </a:r>
          </a:p>
          <a:p>
            <a:pPr marL="342900" indent="-342900">
              <a:spcAft>
                <a:spcPts val="0"/>
              </a:spcAft>
              <a:buBlip>
                <a:blip r:embed="rId3"/>
              </a:buBlip>
            </a:pPr>
            <a:r>
              <a:rPr lang="en-GB" sz="2000" noProof="0" dirty="0">
                <a:ea typeface="Calibri" panose="020F0502020204030204" pitchFamily="34" charset="0"/>
                <a:cs typeface="Times New Roman" panose="02020603050405020304" pitchFamily="18" charset="0"/>
              </a:rPr>
              <a:t>Customers for…</a:t>
            </a:r>
          </a:p>
          <a:p>
            <a:pPr marL="342900" indent="-342900">
              <a:spcAft>
                <a:spcPts val="0"/>
              </a:spcAft>
              <a:buBlip>
                <a:blip r:embed="rId3"/>
              </a:buBlip>
            </a:pPr>
            <a:r>
              <a:rPr lang="en-GB" sz="2000" noProof="0" dirty="0">
                <a:ea typeface="Calibri" panose="020F0502020204030204" pitchFamily="34" charset="0"/>
                <a:cs typeface="Times New Roman" panose="02020603050405020304" pitchFamily="18" charset="0"/>
              </a:rPr>
              <a:t>…</a:t>
            </a:r>
          </a:p>
          <a:p>
            <a:pPr marL="342900" lvl="0" indent="-342900">
              <a:spcAft>
                <a:spcPts val="0"/>
              </a:spcAft>
              <a:buFont typeface="Symbol" panose="05050102010706020507" pitchFamily="18" charset="2"/>
              <a:buBlip>
                <a:blip r:embed="rId3"/>
              </a:buBlip>
            </a:pPr>
            <a:endParaRPr lang="en-GB" sz="2000" noProof="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Blip>
                <a:blip r:embed="rId3"/>
              </a:buBlip>
            </a:pPr>
            <a:endParaRPr lang="en-GB" sz="2000" noProof="0" dirty="0">
              <a:highlight>
                <a:srgbClr val="FFFF00"/>
              </a:highlight>
              <a:ea typeface="Calibri" panose="020F0502020204030204" pitchFamily="34" charset="0"/>
              <a:cs typeface="Times New Roman" panose="02020603050405020304" pitchFamily="18" charset="0"/>
            </a:endParaRPr>
          </a:p>
        </p:txBody>
      </p:sp>
      <p:sp>
        <p:nvSpPr>
          <p:cNvPr id="4" name="Textplatzhalter 3">
            <a:extLst>
              <a:ext uri="{FF2B5EF4-FFF2-40B4-BE49-F238E27FC236}">
                <a16:creationId xmlns:a16="http://schemas.microsoft.com/office/drawing/2014/main" id="{B95036D2-A4D8-4992-983B-FB410D1615D0}"/>
              </a:ext>
            </a:extLst>
          </p:cNvPr>
          <p:cNvSpPr>
            <a:spLocks noGrp="1"/>
          </p:cNvSpPr>
          <p:nvPr>
            <p:ph type="body" sz="quarter" idx="3"/>
          </p:nvPr>
        </p:nvSpPr>
        <p:spPr/>
        <p:txBody>
          <a:bodyPr>
            <a:normAutofit/>
          </a:bodyPr>
          <a:lstStyle/>
          <a:p>
            <a:r>
              <a:rPr lang="en-GB" sz="2400" b="1" kern="1400" noProof="0" dirty="0">
                <a:solidFill>
                  <a:srgbClr val="1488CA"/>
                </a:solidFill>
                <a:ea typeface="Calibri" panose="020F0502020204030204" pitchFamily="34" charset="0"/>
                <a:cs typeface="Times New Roman" panose="02020603050405020304" pitchFamily="18" charset="0"/>
              </a:rPr>
              <a:t>WE </a:t>
            </a:r>
            <a:r>
              <a:rPr lang="en-GB" sz="2400" b="1" kern="1400" noProof="0" dirty="0" err="1">
                <a:solidFill>
                  <a:srgbClr val="1488CA"/>
                </a:solidFill>
                <a:ea typeface="Calibri" panose="020F0502020204030204" pitchFamily="34" charset="0"/>
                <a:cs typeface="Times New Roman" panose="02020603050405020304" pitchFamily="18" charset="0"/>
              </a:rPr>
              <a:t>oFfer</a:t>
            </a:r>
            <a:r>
              <a:rPr lang="en-GB" sz="2400" b="1" kern="1400" noProof="0" dirty="0">
                <a:solidFill>
                  <a:srgbClr val="1488CA"/>
                </a:solidFill>
                <a:ea typeface="Calibri" panose="020F0502020204030204" pitchFamily="34" charset="0"/>
                <a:cs typeface="Times New Roman" panose="02020603050405020304" pitchFamily="18" charset="0"/>
              </a:rPr>
              <a:t> Experience IN…</a:t>
            </a:r>
            <a:br>
              <a:rPr lang="en-GB" sz="1600" kern="1400" noProof="0" dirty="0">
                <a:solidFill>
                  <a:srgbClr val="1488CA"/>
                </a:solidFill>
                <a:ea typeface="Calibri" panose="020F0502020204030204" pitchFamily="34" charset="0"/>
                <a:cs typeface="Times New Roman" panose="02020603050405020304" pitchFamily="18" charset="0"/>
              </a:rPr>
            </a:br>
            <a:r>
              <a:rPr lang="en-GB" sz="1200" kern="0" noProof="0" dirty="0">
                <a:solidFill>
                  <a:srgbClr val="575756"/>
                </a:solidFill>
                <a:ea typeface="Calibri" panose="020F0502020204030204" pitchFamily="34" charset="0"/>
                <a:cs typeface="Times New Roman" panose="02020603050405020304" pitchFamily="18" charset="0"/>
              </a:rPr>
              <a:t>(areas of expertise &amp; experience to share)</a:t>
            </a:r>
            <a:endParaRPr lang="en-GB" kern="0" noProof="0" dirty="0">
              <a:solidFill>
                <a:srgbClr val="575756"/>
              </a:solidFill>
              <a:ea typeface="Calibri" panose="020F0502020204030204" pitchFamily="34" charset="0"/>
              <a:cs typeface="Times New Roman" panose="02020603050405020304" pitchFamily="18" charset="0"/>
            </a:endParaRPr>
          </a:p>
        </p:txBody>
      </p:sp>
      <p:sp>
        <p:nvSpPr>
          <p:cNvPr id="5" name="Inhaltsplatzhalter 4">
            <a:extLst>
              <a:ext uri="{FF2B5EF4-FFF2-40B4-BE49-F238E27FC236}">
                <a16:creationId xmlns:a16="http://schemas.microsoft.com/office/drawing/2014/main" id="{3D61EE29-59BD-4604-B006-363113CEBADD}"/>
              </a:ext>
            </a:extLst>
          </p:cNvPr>
          <p:cNvSpPr>
            <a:spLocks noGrp="1"/>
          </p:cNvSpPr>
          <p:nvPr>
            <p:ph sz="quarter" idx="4"/>
          </p:nvPr>
        </p:nvSpPr>
        <p:spPr/>
        <p:txBody>
          <a:bodyPr/>
          <a:lstStyle/>
          <a:p>
            <a:pPr marL="342900" lvl="0" indent="-342900">
              <a:spcAft>
                <a:spcPts val="0"/>
              </a:spcAft>
              <a:buFont typeface="Symbol" panose="05050102010706020507" pitchFamily="18" charset="2"/>
              <a:buBlip>
                <a:blip r:embed="rId3"/>
              </a:buBlip>
            </a:pPr>
            <a:r>
              <a:rPr lang="en-GB" sz="2000" noProof="0" dirty="0">
                <a:ea typeface="Calibri" panose="020F0502020204030204" pitchFamily="34" charset="0"/>
                <a:cs typeface="Times New Roman" panose="02020603050405020304" pitchFamily="18" charset="0"/>
              </a:rPr>
              <a:t> </a:t>
            </a:r>
          </a:p>
          <a:p>
            <a:pPr marL="0" lvl="0" indent="0">
              <a:spcAft>
                <a:spcPts val="0"/>
              </a:spcAft>
              <a:buNone/>
            </a:pPr>
            <a:endParaRPr lang="en-GB" sz="2000" noProof="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Blip>
                <a:blip r:embed="rId3"/>
              </a:buBlip>
            </a:pPr>
            <a:r>
              <a:rPr lang="en-GB" sz="2000" noProof="0" dirty="0">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Blip>
                <a:blip r:embed="rId3"/>
              </a:buBlip>
            </a:pPr>
            <a:endParaRPr lang="en-GB" sz="2000" noProof="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Blip>
                <a:blip r:embed="rId3"/>
              </a:buBlip>
            </a:pPr>
            <a:r>
              <a:rPr lang="en-GB" sz="2000" noProof="0" dirty="0">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Blip>
                <a:blip r:embed="rId3"/>
              </a:buBlip>
            </a:pPr>
            <a:endParaRPr lang="en-GB" sz="2000" noProof="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Blip>
                <a:blip r:embed="rId3"/>
              </a:buBlip>
            </a:pPr>
            <a:r>
              <a:rPr lang="en-GB" sz="2000" noProof="0" dirty="0">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Blip>
                <a:blip r:embed="rId3"/>
              </a:buBlip>
            </a:pPr>
            <a:endParaRPr lang="en-GB" sz="2000" noProof="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Blip>
                <a:blip r:embed="rId3"/>
              </a:buBlip>
            </a:pPr>
            <a:r>
              <a:rPr lang="en-GB" sz="2000" noProof="0" dirty="0">
                <a:ea typeface="Calibri" panose="020F0502020204030204" pitchFamily="34" charset="0"/>
                <a:cs typeface="Times New Roman" panose="02020603050405020304" pitchFamily="18" charset="0"/>
              </a:rPr>
              <a:t> </a:t>
            </a:r>
          </a:p>
        </p:txBody>
      </p:sp>
      <p:sp>
        <p:nvSpPr>
          <p:cNvPr id="14" name="Fußzeilenplatzhalter 13">
            <a:extLst>
              <a:ext uri="{FF2B5EF4-FFF2-40B4-BE49-F238E27FC236}">
                <a16:creationId xmlns:a16="http://schemas.microsoft.com/office/drawing/2014/main" id="{54CFD6A9-A555-4BDA-ACFA-AFFBD02268B0}"/>
              </a:ext>
            </a:extLst>
          </p:cNvPr>
          <p:cNvSpPr>
            <a:spLocks noGrp="1"/>
          </p:cNvSpPr>
          <p:nvPr>
            <p:ph type="ftr" sz="quarter" idx="12"/>
          </p:nvPr>
        </p:nvSpPr>
        <p:spPr>
          <a:xfrm>
            <a:off x="1453390" y="6458428"/>
            <a:ext cx="6842711" cy="365125"/>
          </a:xfrm>
        </p:spPr>
        <p:txBody>
          <a:bodyPr/>
          <a:lstStyle/>
          <a:p>
            <a:r>
              <a:rPr lang="en-US" dirty="0">
                <a:solidFill>
                  <a:schemeClr val="bg2"/>
                </a:solidFill>
              </a:rPr>
              <a:t>Joint Call 20XX - Final Project Pitch</a:t>
            </a:r>
            <a:endParaRPr lang="de-DE" dirty="0">
              <a:solidFill>
                <a:schemeClr val="bg2"/>
              </a:solidFill>
            </a:endParaRPr>
          </a:p>
        </p:txBody>
      </p:sp>
      <p:sp>
        <p:nvSpPr>
          <p:cNvPr id="8" name="Slide Number Placeholder 7">
            <a:extLst>
              <a:ext uri="{FF2B5EF4-FFF2-40B4-BE49-F238E27FC236}">
                <a16:creationId xmlns:a16="http://schemas.microsoft.com/office/drawing/2014/main" id="{3A9526B7-8904-402F-B393-B315DDFACBD0}"/>
              </a:ext>
            </a:extLst>
          </p:cNvPr>
          <p:cNvSpPr>
            <a:spLocks noGrp="1"/>
          </p:cNvSpPr>
          <p:nvPr>
            <p:ph type="sldNum" sz="quarter" idx="13"/>
          </p:nvPr>
        </p:nvSpPr>
        <p:spPr/>
        <p:txBody>
          <a:bodyPr/>
          <a:lstStyle/>
          <a:p>
            <a:r>
              <a:rPr lang="de-DE" dirty="0"/>
              <a:t>© 2022 - ERA-NET SMART ENERGY SYSTEMS | </a:t>
            </a:r>
            <a:fld id="{AABDEC84-EF9A-4CAE-9DB7-B30F1ADF071F}" type="slidenum">
              <a:rPr lang="de-DE" smtClean="0"/>
              <a:pPr/>
              <a:t>8</a:t>
            </a:fld>
            <a:endParaRPr lang="de-DE" dirty="0"/>
          </a:p>
        </p:txBody>
      </p:sp>
      <p:sp>
        <p:nvSpPr>
          <p:cNvPr id="9" name="Titel 8">
            <a:extLst>
              <a:ext uri="{FF2B5EF4-FFF2-40B4-BE49-F238E27FC236}">
                <a16:creationId xmlns:a16="http://schemas.microsoft.com/office/drawing/2014/main" id="{8834302E-AD82-4E30-880A-0EFC59D6E68A}"/>
              </a:ext>
            </a:extLst>
          </p:cNvPr>
          <p:cNvSpPr>
            <a:spLocks noGrp="1"/>
          </p:cNvSpPr>
          <p:nvPr>
            <p:ph type="title"/>
          </p:nvPr>
        </p:nvSpPr>
        <p:spPr/>
        <p:txBody>
          <a:bodyPr anchor="ctr"/>
          <a:lstStyle/>
          <a:p>
            <a:r>
              <a:rPr lang="en-GB" b="1" noProof="0" dirty="0"/>
              <a:t>Opportunities for exchange</a:t>
            </a:r>
          </a:p>
        </p:txBody>
      </p:sp>
      <p:sp>
        <p:nvSpPr>
          <p:cNvPr id="6" name="Datumsplatzhalter 5">
            <a:extLst>
              <a:ext uri="{FF2B5EF4-FFF2-40B4-BE49-F238E27FC236}">
                <a16:creationId xmlns:a16="http://schemas.microsoft.com/office/drawing/2014/main" id="{1AE98083-DA5C-465D-BB1D-53F3C35638B7}"/>
              </a:ext>
            </a:extLst>
          </p:cNvPr>
          <p:cNvSpPr>
            <a:spLocks noGrp="1"/>
          </p:cNvSpPr>
          <p:nvPr>
            <p:ph type="dt" sz="half" idx="11"/>
          </p:nvPr>
        </p:nvSpPr>
        <p:spPr/>
        <p:txBody>
          <a:bodyPr/>
          <a:lstStyle/>
          <a:p>
            <a:fld id="{99B8ED9E-898A-457A-8361-8933D4DB36DF}" type="datetime1">
              <a:rPr lang="en-GB" smtClean="0"/>
              <a:t>07/02/2022</a:t>
            </a:fld>
            <a:endParaRPr lang="de-DE" dirty="0"/>
          </a:p>
        </p:txBody>
      </p:sp>
    </p:spTree>
    <p:extLst>
      <p:ext uri="{BB962C8B-B14F-4D97-AF65-F5344CB8AC3E}">
        <p14:creationId xmlns:p14="http://schemas.microsoft.com/office/powerpoint/2010/main" val="183302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15A46E70-FC34-40B1-988D-22DA7F951F2C}"/>
              </a:ext>
            </a:extLst>
          </p:cNvPr>
          <p:cNvSpPr>
            <a:spLocks noGrp="1"/>
          </p:cNvSpPr>
          <p:nvPr>
            <p:ph type="body" idx="1"/>
          </p:nvPr>
        </p:nvSpPr>
        <p:spPr>
          <a:xfrm>
            <a:off x="569881" y="1271139"/>
            <a:ext cx="5280432" cy="428400"/>
          </a:xfrm>
        </p:spPr>
        <p:txBody>
          <a:bodyPr/>
          <a:lstStyle/>
          <a:p>
            <a:r>
              <a:rPr lang="de-DE" dirty="0"/>
              <a:t>Further Information</a:t>
            </a:r>
          </a:p>
        </p:txBody>
      </p:sp>
      <p:sp>
        <p:nvSpPr>
          <p:cNvPr id="14" name="Inhaltsplatzhalter 13">
            <a:extLst>
              <a:ext uri="{FF2B5EF4-FFF2-40B4-BE49-F238E27FC236}">
                <a16:creationId xmlns:a16="http://schemas.microsoft.com/office/drawing/2014/main" id="{151FDE2A-0037-4581-9B3D-17BDEB6440AF}"/>
              </a:ext>
            </a:extLst>
          </p:cNvPr>
          <p:cNvSpPr>
            <a:spLocks noGrp="1"/>
          </p:cNvSpPr>
          <p:nvPr>
            <p:ph sz="half" idx="2"/>
          </p:nvPr>
        </p:nvSpPr>
        <p:spPr>
          <a:xfrm>
            <a:off x="569880" y="1699539"/>
            <a:ext cx="11130745" cy="1615161"/>
          </a:xfrm>
        </p:spPr>
        <p:txBody>
          <a:bodyPr/>
          <a:lstStyle/>
          <a:p>
            <a:pPr marL="342900" indent="-342900" defTabSz="457200">
              <a:lnSpc>
                <a:spcPct val="100000"/>
              </a:lnSpc>
              <a:spcBef>
                <a:spcPts val="0"/>
              </a:spcBef>
              <a:spcAft>
                <a:spcPts val="0"/>
              </a:spcAft>
              <a:buClrTx/>
              <a:buSzTx/>
              <a:buBlip>
                <a:blip r:embed="rId3"/>
              </a:buBlip>
              <a:defRPr/>
            </a:pPr>
            <a:r>
              <a:rPr lang="de-DE" sz="2400" dirty="0">
                <a:latin typeface="Open Sans" panose="020B0606030504020204" pitchFamily="34" charset="0"/>
                <a:ea typeface="Open Sans" panose="020B0606030504020204" pitchFamily="34" charset="0"/>
                <a:cs typeface="Open Sans" panose="020B0606030504020204" pitchFamily="34" charset="0"/>
                <a:hlinkClick r:id="rId4"/>
              </a:rPr>
              <a:t>Short </a:t>
            </a:r>
            <a:r>
              <a:rPr lang="de-DE" sz="2400" dirty="0" err="1">
                <a:latin typeface="Open Sans" panose="020B0606030504020204" pitchFamily="34" charset="0"/>
                <a:ea typeface="Open Sans" panose="020B0606030504020204" pitchFamily="34" charset="0"/>
                <a:cs typeface="Open Sans" panose="020B0606030504020204" pitchFamily="34" charset="0"/>
                <a:hlinkClick r:id="rId4"/>
              </a:rPr>
              <a:t>profile</a:t>
            </a:r>
            <a:r>
              <a:rPr lang="de-DE" sz="2400" dirty="0">
                <a:latin typeface="Open Sans" panose="020B0606030504020204" pitchFamily="34" charset="0"/>
                <a:ea typeface="Open Sans" panose="020B0606030504020204" pitchFamily="34" charset="0"/>
                <a:cs typeface="Open Sans" panose="020B0606030504020204" pitchFamily="34" charset="0"/>
                <a:hlinkClick r:id="rId4"/>
              </a:rPr>
              <a:t> </a:t>
            </a:r>
            <a:r>
              <a:rPr lang="de-DE" sz="2400" dirty="0">
                <a:latin typeface="Open Sans" panose="020B0606030504020204" pitchFamily="34" charset="0"/>
                <a:ea typeface="Open Sans" panose="020B0606030504020204" pitchFamily="34" charset="0"/>
                <a:cs typeface="Open Sans" panose="020B0606030504020204" pitchFamily="34" charset="0"/>
              </a:rPr>
              <a:t>on the ERA-Net SES Website </a:t>
            </a:r>
          </a:p>
          <a:p>
            <a:pPr marL="342900" indent="-342900" defTabSz="457200">
              <a:lnSpc>
                <a:spcPct val="100000"/>
              </a:lnSpc>
              <a:spcBef>
                <a:spcPts val="0"/>
              </a:spcBef>
              <a:spcAft>
                <a:spcPts val="0"/>
              </a:spcAft>
              <a:buClrTx/>
              <a:buSzTx/>
              <a:buBlip>
                <a:blip r:embed="rId3"/>
              </a:buBlip>
              <a:defRPr/>
            </a:pPr>
            <a:r>
              <a:rPr lang="de-DE" sz="2400" dirty="0" err="1">
                <a:latin typeface="Open Sans" panose="020B0606030504020204" pitchFamily="34" charset="0"/>
                <a:ea typeface="Open Sans" panose="020B0606030504020204" pitchFamily="34" charset="0"/>
                <a:cs typeface="Open Sans" panose="020B0606030504020204" pitchFamily="34" charset="0"/>
                <a:hlinkClick r:id="rId5"/>
              </a:rPr>
              <a:t>Detailed</a:t>
            </a:r>
            <a:r>
              <a:rPr lang="de-DE" sz="2400" dirty="0">
                <a:latin typeface="Open Sans" panose="020B0606030504020204" pitchFamily="34" charset="0"/>
                <a:ea typeface="Open Sans" panose="020B0606030504020204" pitchFamily="34" charset="0"/>
                <a:cs typeface="Open Sans" panose="020B0606030504020204" pitchFamily="34" charset="0"/>
                <a:hlinkClick r:id="rId5"/>
              </a:rPr>
              <a:t> </a:t>
            </a:r>
            <a:r>
              <a:rPr lang="de-DE" sz="2400" dirty="0" err="1">
                <a:latin typeface="Open Sans" panose="020B0606030504020204" pitchFamily="34" charset="0"/>
                <a:ea typeface="Open Sans" panose="020B0606030504020204" pitchFamily="34" charset="0"/>
                <a:cs typeface="Open Sans" panose="020B0606030504020204" pitchFamily="34" charset="0"/>
                <a:hlinkClick r:id="rId5"/>
              </a:rPr>
              <a:t>profile</a:t>
            </a:r>
            <a:r>
              <a:rPr lang="de-DE" sz="2400" dirty="0">
                <a:latin typeface="Open Sans" panose="020B0606030504020204" pitchFamily="34" charset="0"/>
                <a:ea typeface="Open Sans" panose="020B0606030504020204" pitchFamily="34" charset="0"/>
                <a:cs typeface="Open Sans" panose="020B0606030504020204" pitchFamily="34" charset="0"/>
                <a:hlinkClick r:id="rId5"/>
              </a:rPr>
              <a:t> </a:t>
            </a:r>
            <a:r>
              <a:rPr lang="de-DE" sz="2400" dirty="0">
                <a:latin typeface="Open Sans" panose="020B0606030504020204" pitchFamily="34" charset="0"/>
                <a:ea typeface="Open Sans" panose="020B0606030504020204" pitchFamily="34" charset="0"/>
                <a:cs typeface="Open Sans" panose="020B0606030504020204" pitchFamily="34" charset="0"/>
              </a:rPr>
              <a:t>on the expera </a:t>
            </a:r>
            <a:r>
              <a:rPr lang="de-DE" sz="2400" dirty="0" err="1">
                <a:latin typeface="Open Sans" panose="020B0606030504020204" pitchFamily="34" charset="0"/>
                <a:ea typeface="Open Sans" panose="020B0606030504020204" pitchFamily="34" charset="0"/>
                <a:cs typeface="Open Sans" panose="020B0606030504020204" pitchFamily="34" charset="0"/>
              </a:rPr>
              <a:t>project</a:t>
            </a:r>
            <a:r>
              <a:rPr lang="de-DE" sz="2400" dirty="0">
                <a:latin typeface="Open Sans" panose="020B0606030504020204" pitchFamily="34" charset="0"/>
                <a:ea typeface="Open Sans" panose="020B0606030504020204" pitchFamily="34" charset="0"/>
                <a:cs typeface="Open Sans" panose="020B0606030504020204" pitchFamily="34" charset="0"/>
              </a:rPr>
              <a:t> </a:t>
            </a:r>
            <a:r>
              <a:rPr lang="de-DE" sz="2400" dirty="0" err="1">
                <a:latin typeface="Open Sans" panose="020B0606030504020204" pitchFamily="34" charset="0"/>
                <a:ea typeface="Open Sans" panose="020B0606030504020204" pitchFamily="34" charset="0"/>
                <a:cs typeface="Open Sans" panose="020B0606030504020204" pitchFamily="34" charset="0"/>
              </a:rPr>
              <a:t>database</a:t>
            </a:r>
            <a:r>
              <a:rPr lang="de-DE" sz="2400" dirty="0">
                <a:latin typeface="Open Sans" panose="020B0606030504020204" pitchFamily="34" charset="0"/>
                <a:ea typeface="Open Sans" panose="020B0606030504020204" pitchFamily="34" charset="0"/>
                <a:cs typeface="Open Sans" panose="020B0606030504020204" pitchFamily="34" charset="0"/>
              </a:rPr>
              <a:t>, </a:t>
            </a:r>
            <a:r>
              <a:rPr lang="de-DE" sz="2400" dirty="0" err="1">
                <a:latin typeface="Open Sans" panose="020B0606030504020204" pitchFamily="34" charset="0"/>
                <a:ea typeface="Open Sans" panose="020B0606030504020204" pitchFamily="34" charset="0"/>
                <a:cs typeface="Open Sans" panose="020B0606030504020204" pitchFamily="34" charset="0"/>
              </a:rPr>
              <a:t>accessible</a:t>
            </a:r>
            <a:r>
              <a:rPr lang="de-DE" sz="2400" dirty="0">
                <a:latin typeface="Open Sans" panose="020B0606030504020204" pitchFamily="34" charset="0"/>
                <a:ea typeface="Open Sans" panose="020B0606030504020204" pitchFamily="34" charset="0"/>
                <a:cs typeface="Open Sans" panose="020B0606030504020204" pitchFamily="34" charset="0"/>
              </a:rPr>
              <a:t> for registered expert </a:t>
            </a:r>
            <a:r>
              <a:rPr lang="de-DE" sz="2400" dirty="0" err="1">
                <a:latin typeface="Open Sans" panose="020B0606030504020204" pitchFamily="34" charset="0"/>
                <a:ea typeface="Open Sans" panose="020B0606030504020204" pitchFamily="34" charset="0"/>
                <a:cs typeface="Open Sans" panose="020B0606030504020204" pitchFamily="34" charset="0"/>
              </a:rPr>
              <a:t>members</a:t>
            </a:r>
            <a:endParaRPr lang="de-DE"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defTabSz="457200">
              <a:lnSpc>
                <a:spcPct val="100000"/>
              </a:lnSpc>
              <a:spcBef>
                <a:spcPts val="0"/>
              </a:spcBef>
              <a:spcAft>
                <a:spcPts val="0"/>
              </a:spcAft>
              <a:buClrTx/>
              <a:buSzTx/>
              <a:buBlip>
                <a:blip r:embed="rId3"/>
              </a:buBlip>
              <a:defRPr/>
            </a:pPr>
            <a:r>
              <a:rPr lang="de-DE" sz="2400" dirty="0">
                <a:latin typeface="Open Sans" panose="020B0606030504020204" pitchFamily="34" charset="0"/>
                <a:ea typeface="Open Sans" panose="020B0606030504020204" pitchFamily="34" charset="0"/>
                <a:cs typeface="Open Sans" panose="020B0606030504020204" pitchFamily="34" charset="0"/>
              </a:rPr>
              <a:t>Project </a:t>
            </a:r>
            <a:r>
              <a:rPr lang="de-DE" sz="2400" dirty="0" err="1">
                <a:latin typeface="Open Sans" panose="020B0606030504020204" pitchFamily="34" charset="0"/>
                <a:ea typeface="Open Sans" panose="020B0606030504020204" pitchFamily="34" charset="0"/>
                <a:cs typeface="Open Sans" panose="020B0606030504020204" pitchFamily="34" charset="0"/>
              </a:rPr>
              <a:t>website</a:t>
            </a:r>
            <a:r>
              <a:rPr lang="de-DE" sz="2400" dirty="0">
                <a:latin typeface="Open Sans" panose="020B0606030504020204" pitchFamily="34" charset="0"/>
                <a:ea typeface="Open Sans" panose="020B0606030504020204" pitchFamily="34" charset="0"/>
                <a:cs typeface="Open Sans" panose="020B0606030504020204" pitchFamily="34" charset="0"/>
              </a:rPr>
              <a:t>: [Link]</a:t>
            </a:r>
          </a:p>
        </p:txBody>
      </p:sp>
      <p:sp>
        <p:nvSpPr>
          <p:cNvPr id="15" name="Textplatzhalter 14">
            <a:extLst>
              <a:ext uri="{FF2B5EF4-FFF2-40B4-BE49-F238E27FC236}">
                <a16:creationId xmlns:a16="http://schemas.microsoft.com/office/drawing/2014/main" id="{AD99F457-5383-4CB8-AA1B-6BBABD208931}"/>
              </a:ext>
            </a:extLst>
          </p:cNvPr>
          <p:cNvSpPr>
            <a:spLocks noGrp="1"/>
          </p:cNvSpPr>
          <p:nvPr>
            <p:ph type="body" sz="quarter" idx="3"/>
          </p:nvPr>
        </p:nvSpPr>
        <p:spPr>
          <a:xfrm>
            <a:off x="6420193" y="3518053"/>
            <a:ext cx="5280432" cy="429577"/>
          </a:xfrm>
        </p:spPr>
        <p:txBody>
          <a:bodyPr/>
          <a:lstStyle/>
          <a:p>
            <a:r>
              <a:rPr lang="de-DE" dirty="0"/>
              <a:t>Contact</a:t>
            </a:r>
          </a:p>
        </p:txBody>
      </p:sp>
      <p:sp>
        <p:nvSpPr>
          <p:cNvPr id="16" name="Inhaltsplatzhalter 15">
            <a:extLst>
              <a:ext uri="{FF2B5EF4-FFF2-40B4-BE49-F238E27FC236}">
                <a16:creationId xmlns:a16="http://schemas.microsoft.com/office/drawing/2014/main" id="{07FEF4B0-6C4E-47BD-A91F-0DA33EDEA6B6}"/>
              </a:ext>
            </a:extLst>
          </p:cNvPr>
          <p:cNvSpPr>
            <a:spLocks noGrp="1"/>
          </p:cNvSpPr>
          <p:nvPr>
            <p:ph sz="quarter" idx="4"/>
          </p:nvPr>
        </p:nvSpPr>
        <p:spPr>
          <a:xfrm>
            <a:off x="569880" y="3922509"/>
            <a:ext cx="11130746" cy="912723"/>
          </a:xfrm>
        </p:spPr>
        <p:txBody>
          <a:bodyP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Blip>
                <a:blip r:embed="rId3"/>
              </a:buBlip>
              <a:tabLst/>
              <a:defRPr/>
            </a:pPr>
            <a:r>
              <a:rPr kumimoji="0" lang="en-GB" sz="2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Contact Person: [Name], [Organization]</a:t>
            </a:r>
            <a:br>
              <a:rPr lang="en-GB" sz="2400" dirty="0">
                <a:latin typeface="Open Sans" panose="020B0606030504020204" pitchFamily="34" charset="0"/>
                <a:ea typeface="Open Sans" panose="020B0606030504020204" pitchFamily="34" charset="0"/>
                <a:cs typeface="Open Sans" panose="020B0606030504020204" pitchFamily="34" charset="0"/>
              </a:rPr>
            </a:br>
            <a:r>
              <a:rPr lang="en-GB" sz="2400" dirty="0">
                <a:latin typeface="Open Sans" panose="020B0606030504020204" pitchFamily="34" charset="0"/>
                <a:ea typeface="Open Sans" panose="020B0606030504020204" pitchFamily="34" charset="0"/>
                <a:cs typeface="Open Sans" panose="020B0606030504020204" pitchFamily="34" charset="0"/>
              </a:rPr>
              <a:t>[Link to expera expert profile]</a:t>
            </a:r>
            <a:endParaRPr kumimoji="0" lang="en-GB" sz="2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Datumsplatzhalter 2">
            <a:extLst>
              <a:ext uri="{FF2B5EF4-FFF2-40B4-BE49-F238E27FC236}">
                <a16:creationId xmlns:a16="http://schemas.microsoft.com/office/drawing/2014/main" id="{FFB499B5-257A-485B-B992-35D279D0CDF7}"/>
              </a:ext>
            </a:extLst>
          </p:cNvPr>
          <p:cNvSpPr>
            <a:spLocks noGrp="1"/>
          </p:cNvSpPr>
          <p:nvPr>
            <p:ph type="dt" sz="half" idx="11"/>
          </p:nvPr>
        </p:nvSpPr>
        <p:spPr/>
        <p:txBody>
          <a:bodyPr/>
          <a:lstStyle/>
          <a:p>
            <a:fld id="{57D0BD91-2704-4D17-BE64-918DD6EFFE91}" type="datetime1">
              <a:rPr lang="en-GB" smtClean="0"/>
              <a:t>07/02/2022</a:t>
            </a:fld>
            <a:endParaRPr lang="de-DE" dirty="0"/>
          </a:p>
        </p:txBody>
      </p:sp>
      <p:sp>
        <p:nvSpPr>
          <p:cNvPr id="4" name="Fußzeilenplatzhalter 3">
            <a:extLst>
              <a:ext uri="{FF2B5EF4-FFF2-40B4-BE49-F238E27FC236}">
                <a16:creationId xmlns:a16="http://schemas.microsoft.com/office/drawing/2014/main" id="{51FC73F6-B756-42B0-A2EE-DD6905D75E32}"/>
              </a:ext>
            </a:extLst>
          </p:cNvPr>
          <p:cNvSpPr>
            <a:spLocks noGrp="1"/>
          </p:cNvSpPr>
          <p:nvPr>
            <p:ph type="ftr" sz="quarter" idx="12"/>
          </p:nvPr>
        </p:nvSpPr>
        <p:spPr/>
        <p:txBody>
          <a:bodyPr/>
          <a:lstStyle/>
          <a:p>
            <a:r>
              <a:rPr lang="en-US" dirty="0"/>
              <a:t>Joint Call 20XX - Final Project Pitch</a:t>
            </a:r>
            <a:endParaRPr lang="de-DE" dirty="0"/>
          </a:p>
        </p:txBody>
      </p:sp>
      <p:sp>
        <p:nvSpPr>
          <p:cNvPr id="6" name="Foliennummernplatzhalter 5">
            <a:extLst>
              <a:ext uri="{FF2B5EF4-FFF2-40B4-BE49-F238E27FC236}">
                <a16:creationId xmlns:a16="http://schemas.microsoft.com/office/drawing/2014/main" id="{48E50907-9388-4441-99BE-E4B5E69D7060}"/>
              </a:ext>
            </a:extLst>
          </p:cNvPr>
          <p:cNvSpPr>
            <a:spLocks noGrp="1"/>
          </p:cNvSpPr>
          <p:nvPr>
            <p:ph type="sldNum" sz="quarter" idx="13"/>
          </p:nvPr>
        </p:nvSpPr>
        <p:spPr/>
        <p:txBody>
          <a:bodyPr/>
          <a:lstStyle/>
          <a:p>
            <a:r>
              <a:rPr lang="de-DE" dirty="0"/>
              <a:t>© 2022 - ERA-NET SMART ENERGY SYSTEMS | </a:t>
            </a:r>
            <a:fld id="{AABDEC84-EF9A-4CAE-9DB7-B30F1ADF071F}" type="slidenum">
              <a:rPr lang="de-DE" smtClean="0"/>
              <a:pPr/>
              <a:t>9</a:t>
            </a:fld>
            <a:endParaRPr lang="de-DE" dirty="0"/>
          </a:p>
        </p:txBody>
      </p:sp>
      <p:sp>
        <p:nvSpPr>
          <p:cNvPr id="17" name="Titel 8">
            <a:extLst>
              <a:ext uri="{FF2B5EF4-FFF2-40B4-BE49-F238E27FC236}">
                <a16:creationId xmlns:a16="http://schemas.microsoft.com/office/drawing/2014/main" id="{854B3FAF-A0C9-44BD-800B-2887E3D759A4}"/>
              </a:ext>
            </a:extLst>
          </p:cNvPr>
          <p:cNvSpPr txBox="1">
            <a:spLocks/>
          </p:cNvSpPr>
          <p:nvPr/>
        </p:nvSpPr>
        <p:spPr>
          <a:xfrm>
            <a:off x="486754" y="33090"/>
            <a:ext cx="9741464" cy="930043"/>
          </a:xfrm>
          <a:prstGeom prst="rect">
            <a:avLst/>
          </a:prstGeom>
        </p:spPr>
        <p:txBody>
          <a:bodyPr anchor="ctr"/>
          <a:lstStyle>
            <a:lvl1pPr algn="l" defTabSz="914400" rtl="0" eaLnBrk="1" latinLnBrk="0" hangingPunct="1">
              <a:lnSpc>
                <a:spcPct val="100000"/>
              </a:lnSpc>
              <a:spcBef>
                <a:spcPct val="0"/>
              </a:spcBef>
              <a:buNone/>
              <a:defRPr sz="2800" kern="1200" spc="-50" baseline="0">
                <a:solidFill>
                  <a:schemeClr val="tx1"/>
                </a:solidFill>
                <a:latin typeface="Open Sans"/>
                <a:ea typeface="+mj-ea"/>
                <a:cs typeface="+mj-cs"/>
              </a:defRPr>
            </a:lvl1pPr>
          </a:lstStyle>
          <a:p>
            <a:r>
              <a:rPr lang="en-GB" b="1"/>
              <a:t>Further Information and Contact</a:t>
            </a:r>
            <a:endParaRPr lang="en-GB" b="1" dirty="0"/>
          </a:p>
        </p:txBody>
      </p:sp>
      <p:sp>
        <p:nvSpPr>
          <p:cNvPr id="2" name="Rechteck 1">
            <a:extLst>
              <a:ext uri="{FF2B5EF4-FFF2-40B4-BE49-F238E27FC236}">
                <a16:creationId xmlns:a16="http://schemas.microsoft.com/office/drawing/2014/main" id="{273F5168-18AB-4606-B58A-9ED90862576C}"/>
              </a:ext>
            </a:extLst>
          </p:cNvPr>
          <p:cNvSpPr/>
          <p:nvPr/>
        </p:nvSpPr>
        <p:spPr>
          <a:xfrm>
            <a:off x="569880" y="5043489"/>
            <a:ext cx="11130745" cy="11287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2"/>
                </a:solidFill>
              </a:rPr>
              <a:t>[</a:t>
            </a:r>
            <a:r>
              <a:rPr lang="de-DE" sz="2400" dirty="0" err="1">
                <a:solidFill>
                  <a:schemeClr val="tx2"/>
                </a:solidFill>
              </a:rPr>
              <a:t>Consortium</a:t>
            </a:r>
            <a:r>
              <a:rPr lang="de-DE" sz="2400" dirty="0">
                <a:solidFill>
                  <a:schemeClr val="tx2"/>
                </a:solidFill>
              </a:rPr>
              <a:t> Partners‘ Logos]</a:t>
            </a:r>
            <a:endParaRPr lang="en-GB" sz="2400" dirty="0">
              <a:solidFill>
                <a:schemeClr val="tx2"/>
              </a:solidFill>
            </a:endParaRPr>
          </a:p>
        </p:txBody>
      </p:sp>
    </p:spTree>
    <p:extLst>
      <p:ext uri="{BB962C8B-B14F-4D97-AF65-F5344CB8AC3E}">
        <p14:creationId xmlns:p14="http://schemas.microsoft.com/office/powerpoint/2010/main" val="205311624"/>
      </p:ext>
    </p:extLst>
  </p:cSld>
  <p:clrMapOvr>
    <a:masterClrMapping/>
  </p:clrMapOvr>
</p:sld>
</file>

<file path=ppt/theme/theme1.xml><?xml version="1.0" encoding="utf-8"?>
<a:theme xmlns:a="http://schemas.openxmlformats.org/drawingml/2006/main" name="Rückblick">
  <a:themeElements>
    <a:clrScheme name="Benutzerdefiniert 7">
      <a:dk1>
        <a:srgbClr val="1488CB"/>
      </a:dk1>
      <a:lt1>
        <a:srgbClr val="F0F0F0"/>
      </a:lt1>
      <a:dk2>
        <a:srgbClr val="575756"/>
      </a:dk2>
      <a:lt2>
        <a:srgbClr val="F0F0F0"/>
      </a:lt2>
      <a:accent1>
        <a:srgbClr val="96C271"/>
      </a:accent1>
      <a:accent2>
        <a:srgbClr val="28A639"/>
      </a:accent2>
      <a:accent3>
        <a:srgbClr val="9D9D9C"/>
      </a:accent3>
      <a:accent4>
        <a:srgbClr val="575756"/>
      </a:accent4>
      <a:accent5>
        <a:srgbClr val="6DAFDA"/>
      </a:accent5>
      <a:accent6>
        <a:srgbClr val="1488CA"/>
      </a:accent6>
      <a:hlink>
        <a:srgbClr val="6B9F25"/>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RA-Net_SES_template" id="{BEBA4105-A50D-4BA0-BCE3-8B8FA5C53D0C}" vid="{71A7AF9E-7913-47A9-B470-70FC6615891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ERA-Net_SES_template 180530</Template>
  <TotalTime>0</TotalTime>
  <Words>1632</Words>
  <Application>Microsoft Office PowerPoint</Application>
  <PresentationFormat>Breitbild</PresentationFormat>
  <Paragraphs>258</Paragraphs>
  <Slides>10</Slides>
  <Notes>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Open Sans</vt:lpstr>
      <vt:lpstr>Symbol</vt:lpstr>
      <vt:lpstr>Rückblick</vt:lpstr>
      <vt:lpstr>Hints and resources</vt:lpstr>
      <vt:lpstr>Project Name</vt:lpstr>
      <vt:lpstr>Project Name</vt:lpstr>
      <vt:lpstr>Project Outline: Results</vt:lpstr>
      <vt:lpstr>1. [insert short title for project result 1]</vt:lpstr>
      <vt:lpstr>2. [insert short title for project result 2]</vt:lpstr>
      <vt:lpstr>3. [insert short title for project result 3]</vt:lpstr>
      <vt:lpstr>Opportunities for exchange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ERA-Net Smart Energy Systems</dc:title>
  <dc:creator>BAUM</dc:creator>
  <cp:lastModifiedBy>Rebaz Ahmad</cp:lastModifiedBy>
  <cp:revision>102</cp:revision>
  <cp:lastPrinted>2018-09-14T13:34:34Z</cp:lastPrinted>
  <dcterms:created xsi:type="dcterms:W3CDTF">2018-07-19T09:33:17Z</dcterms:created>
  <dcterms:modified xsi:type="dcterms:W3CDTF">2022-02-07T09:19:39Z</dcterms:modified>
</cp:coreProperties>
</file>